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Accex Supply Chain Private Limited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Contextualize your logistics data — activate margin, resilience, and client value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SCIKIQ’s AI-first data-fabric unifies Accex’s siloed operations, customer, and asset data—enabling real-time visibility, root-cause analytics, and autonomous action to protect EBITDA, accelerate fulfilment, and outpace competitors.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CEO, COO, Head of Supply Chain Transformation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Fragmented WMS data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E-fulfilment delays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Client A SLA breach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Penalty exposure rises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Margin erosion realized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Finance records margin hit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Warehouse management data is siloed, causing delayed visibility into order status and exceptions.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ERP records the penalty and cost overrun, impacting quarterly results.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Accex Supply Chain Private Limited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ON-TIME DELIVERY RATE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92.5%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-2.3%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WAREHOUSE UTILIZATION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81%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+4%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EBITDA MARGIN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8.7%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-1.1%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ORDER FULFILMENT CYCLE TIME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2.9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+0.6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Fragmented data and disconnected processes across TMS, WMS, and client contracts are driving fulfilment delays, margin leakage, and SLA breaches.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Unify operational data, trace root causes, and trigger corrective actions to protect margin and client value.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a unified, AI-ready supply chain fabric in &lt;6 months—at 60% lower TCO and 90% lower IT integration cost than custom builds, with 200+ pre-built connectors for WMS, TMS, ERP, and CRM.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&amp;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Dashboards show symptoms; SCIKIQ’s Knowledge Graph and Copilot trace root causes, model contract penalties, and trigger autonomous actions—protecting margin and SLA, not just reporting KPIs.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Purpose-built for logistics: contextualizes orders, assets, vendors, and contracts—enabling incident-to-margin traceability and closed-loop automation, not just data plumbing.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SCIKIQ’s Copilot is grounded in Accex’s real, governed data—delivering explainable, auditable answers and actions, not hallucinated insights.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COO   ·   Operations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Real-Time Operations 360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fulfilment, transport, and warehouse data for instant visibility into cycle times, exceptions, and backlog—enabling faster, data-driven decisions.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HEAD OF CLIENT MANAGEMENT   ·  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Client &amp; Contract Risk 360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Trace SLA breaches and penalty risk from incident to contract—protecting renewals and client value.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CFO   ·  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Margin &amp; Working Capital Control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Link fulfilment incidents to margin erosion and receivables delays—enabling proactive margin defense and DSO reduction.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HEAD OF VENDOR MANAGEMENT   ·  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Vendor Performance &amp; Compliance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Monitor and act on vendor delays, performance dips, and contract compliance—reducing operational risk and cost.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HEAD OF E-FULFILMENT   ·   Asset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Inventory &amp; E-Fulfilment Optimization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Prevent stockouts, rebalance inventory, and optimize e-fulfilment cycle times—protecting sales and client SLAs.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CEO / Managing Director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EXECUTIVE SPONSOR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Operational excellence, client satisfaction, 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will unlock new revenue streams and margin by transforming Accex’s data into actionable, AI-ready supply chain intelligence.”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Technology / CIO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no-code data fabric delivers 85% faster integration and 70% lower prep cost—future-proofing Accex’s tech stack.”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Operations / COO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Operational outcomes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real-time, AI-powered control towers and agents that drive measurable efficiency and SLA performance.”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Client Solutions / Business Development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USER/CHAMPION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Adoption &amp; outcomes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lets you rapidly build and monetize new data products for clients—5x faster than traditional BI.”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reduces TCO by 60% and automates compliance, directly impacting margin and risk.”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Compliance / Risk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Regulatory adherence, auditability, and data l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“With SCIKIQ, every data product is traceable and compliant—reducing violations by 95%.”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Accex Supply Chain Private Limited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Conversational, grounded answers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Causal, connected intelligence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Unified, real-time business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Connect &amp; unify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connectors and ingest 90%+ of operational data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Auto-map clients, assets, contracts, and incidents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Stand up first KPI dashboards and alerts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60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Contextualize &amp; model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Model relationships across fulfilment, transport, contracts, and finance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root-cause analytics and SLA breach tracing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Copilot Q&amp;A for leadership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Automate &amp; activate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Configure and test SLA Remediator and DSO Reducer agents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Integrate closed-loop actions with WMS, TMS, ERP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Deliver real-time business impact tracking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Protect margin, accelerate fulfilment, and unify supply chain data in 90 days.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Run a rapid data readiness assessment across WMS, TMS, ERP, and CRM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Pilot SCIKIQ’s Control Tower and Copilot for one major fulfilment center and client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Deploy SLA Remediator and DSO Reducer agents to realize value in &lt;120 days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Let’s activate Accex’s data for margin, working capital, and client advantage—contact sales@scikiq.com to move the needle.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Accex Supply Chain Private Limited,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Accex is at an inflection point: scaling tech-led 3PL and warehousing, but margin and growth are threatened by fragmented data, operational blind spots, and rising client demands.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Accex Supply Chain Private Limited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Accex Supply Chain Private Limited’s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WMS    ·    TMS    ·    ERP    ·    CRM    ·    Contract Management    ·    Vendor Portal    ·    Incident Management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Accex Supply Chain Private Limited’s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ACCEX SUPPLY CHAIN PRIVATE LIMITED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Protect and grow EBITDA margin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Achieve real-time, unified supply chain visibility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Reduce fulfilment cycle times and SLA breaches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Mahindra Logistics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Unify all operational, warehouse, transport, and e-fulfilment data into a single, AI-ready business view.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 relationships between shipments, vendors, inventory, and contracts—enabling causal analysis and compliance tracing.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Conversational interface to query supply chain performance, risks, and opportunities—grounded in Accex’s real-time data.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Don't just tell me—fix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execute corrective actions—rerouting, vendor escalation, inventory moves—directly in operational systems.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Accex’s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WMS (Warehouse Mgmt System)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TMS (Transport Mgmt System)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ERP (Finance)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CRM (Client Management)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Contract Management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Vendor Portal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Incident Management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SLA Monitor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connectors ingest data from WMS, TMS, ERP, CRM, and more—no code, no disruption.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Business rules and AI map orders, shipments, contracts, and assets to real-world entities.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Entity resolution and graph modeling create a single source of truth for clients, assets, and incidents.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Lineage, quality, and access controls ensure trusted, compliant data for analytics and action.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CRM, Contract Management, ERP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Asset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WMS, TMS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Operations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WMS, TMS, Incident Management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Vendor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Vendor Portal, TMS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Finance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ERP, Contract Management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power the Knowledge Graph—enabling root-cause analysis, compliance tracing, and autonomous action.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