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Accex Supply Chain Solutions Private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Contextualizing data for profitable growth in high-value logistics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SCIKIQ’s AI-first data-fabric empowers Accex to unify, contextualize, and monetize its operational and customer data—driving margin, cash, and competitive edge in India’s fast-moving logistics sector.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CEO, Head of Operations, CIO, Head of Digital Transformation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Warehouse delays emerge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Contract penalty incurred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NPS drops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Fleet reliability flagged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Cost overrun recorded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Renewal risk quantified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Mumbai Fulfilment Ops sees a rise in delayed shipments, especially for healthcare clients.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Contract renewal at risk due to SLA/NPS decline.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Accex Supply Chain Solutions Private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 %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13.2%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-0.7%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FULFILMENT SLA ADHERENCE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91.4%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-2.3%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DSO (DAYS SALES OUTSTANDING)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48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+6 days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TURNOVER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7.1x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+0.2x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Margin erosion driven by fulfilment delays and rising DSO in key client segments.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reprioritize shipments, accelerate billing, and resolve compliance events.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an 85% faster integration and 60% lower TCO than custom builds—no code, no heavy IT lift, and proven in complex 3PL environments.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BI dashboards &amp; point tools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reporting—contextualizes, reasons, and acts on data, closing the loop from insight to cash and compliance. Not just a dashboard, but a data activation engine.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business activation, not just data plumbing—delivers entity 360s, knowledge graphs, and autonomous agents tailored to supply chain realities.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SCIKIQ’s AI Copilot is grounded in real, governed business data—no hallucinations, full lineage, and explainable answers for board-level trust.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CEO / COO   ·   Ops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Supply Chain Margin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See unified margin, SLA, and cost drivers by client, route, and vendor—spot leaks and act in real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Customer 360, Contract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Receivables &amp; Cash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DSO, overdue invoices, and payment risk—auto-trigger actions to accelerate cash.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Audit &amp; Compliance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regulatory events, vendor compliance, and risk exposure—resolve incidents before fines hit.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CLIENT MANAGEMENT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Client Experience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NPS, SLA, and renewal risk in one view—AI Copilot explains root causes and prescribes fixes.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Vendor 360, Ops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Fleet &amp; Vendor Performance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Fleet reliability, cost overruns, vendor incidents—autonomous agents preempt disruptions.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/ MD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Business growth, client satisfaction, operatio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will give you a unified, AI-powered control tower to simplify client operations and scale differentiated, tech-led logistics.”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Senior Manager Project and Development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Seamless data integration, automation, and rap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 can launch new client analytics and automate workflows in weeks, not months.”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POWER 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Real-time visibility, incident root-cause, and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“Get a live, actionable view of every shipment, warehouse, and bottleneck — and automate exception handling.”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integration and prep costs by up to 70%, accelerating cash conversion and boosting EBITDA.”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Compliance /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compliance (especially for chemical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data lineage and governance cut compliance violations by 95% and provide full auditability.”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Client Success / Account Management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Client reporting, SLA adherence, and proactive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“Deliver differentiated, real-time insights and proactive updates to clients with zero manual effort.”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Accex Supply Chain Solutions Private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supply chain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unify core supply chain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to core source systems (WMS, TMS, CRM, Billing)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and resolve key entities (clients, shipments, vendors)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unified dashboards for margin, SLA, and DSO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Model relationships &amp; deploy AI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relationships between incidents, contracts, and vendors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and impact analysis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AI Copilot for plain-language Q&amp;A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Launch Agent Factory for autonomous 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SLA Recovery and DSO Accelerator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Vendor Portal for automated actions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Monitor realized value and refine agent logic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margin, cash, and compliance value in 90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data-readiness assessment across WMS, TMS, CRM, and Billing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the SCIKIQ Enterprise 360 for two key client segments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the SLA Recovery and DSO Accelerator agents on live incidents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Accex’s data for faster growth, higher margin, and lower risk—starting this quarter.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Accex Supply Chain Solutions Private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Accex unlocks value by activating siloed supply chain data—enabling faster, more profitable, and compliant operations for its diverse clientele.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Accex Supply Chain Solutions Private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Accex Supply Chain Solutions Private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WMS    ·    TMS    ·    CRM    ·    Billing &amp; Finance    ·    Compliance Tracker    ·    Vendor Portal    ·    E-fulfilment Platform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Accex Supply Chain Solutions Private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ACCEX SUPPLY CHAIN SOLUTIONS PRIVATE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gross margin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Reduce fulfilment delays and SLA breaches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cash conversion and reduce DSO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Mahindra Logistics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the supply chain?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Ingests and unifies operational, customer, and financial data from TMS, WMS, billing, and CRM systems.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are incidents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between shipments, routes, vendors, compliance events, and client contracts.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does it mean for my business?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Natural-language interface for leadership and ops to query the business in plain English.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How do we act—autonomously?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Deploys agents to optimize routes, trigger billing, and ensure compliance—closing the loop from insight to action.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Accex Supply Chain Solutions Private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Accex's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WMS (Warehouse Management System)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TMS (Transport Management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Billing &amp; Finance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Tracker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E-fulfilment Platform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unify data from WMS, TMS, CRM, Billing, and more—without code.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entities (clients, shipments, routes, vendors) are tagged and mapped across silos.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Duplicate, conflicting, and fragmented records are resolved into a single, trusted 360 per entity.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compliance and auditability.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Billing, Contract Mgmt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WMS, TMS, E-fulfilment Platform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Portal, TMS, Compliance Tracker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Contract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Contract Mgmt, CRM, Billing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Tracker, Vendor Portal, Asset Mgmt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power the Knowledge Graph, enabling root-cause analysis and autonomous agents.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