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Bosch India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and monetize every data asset across Bosch India’s innovation engine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With 18 manufacturing sites and 7 R&amp;D centers, Bosch India’s complexity is its opportunity. SCIKIQ contextualizes data across Mobility, Industrial Tech, Consumer Goods, and Energy, unlocking cost savings, revenue growth, and operational resilience.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President &amp; Managing Director, CFO, Head of Digital Transformation, Head of Manufacturing Ops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7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Coolant System F1 fails on Paint Line #3 at Plant 1, detected by IoT sensors.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Vendor escalation triggered to expedite coolant delivery and repair.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Bosch India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PRODUCTION UPTIME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97.2%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-1.3%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REVENUE AT RISK (LAST 7D)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₹12.6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+₹2.4 Cr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SUPPLIER ON-TIME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88.5%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-4.1%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COMPLAINTS (QTD)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127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Paint Line #3 downtime due to coolant system failure cascaded to delayed deliveries and lost revenue in Mobility Solutions.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reroute orders, notify affected customers, and initiate vendor escalation for expedited repair.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data integration and 90% lower IT cost than custom builds—no-code, AI-first, and proven at global scale. Bosch India’s complexity demands rapid value, not multi-year projects.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Dashboards show what happened; SCIKIQ connects the dots—root cause, revenue impact, and autonomous action. It’s not just reporting, it’s business activation.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contextualizes Bosch’s data into business-ready 360s and knowledge graphs—enabling AI, compliance, and monetization out-of-the-box, not just raw storage.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GenAI alone is not enough—SCIKIQ grounds Copilot answers in Bosch’s real data, with explainable lineage and compliance, not hallucination.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Asset 360 ·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Quantify and protect revenue at risk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Real-time visibility into revenue leakage from plant downtimes, order delays, and supply disruptions—enabling rapid mitigation and cost save.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Root-cause and resolve asset failures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failures across assets, vendors, and processes—triggering preventive maintenance and minimizing costly unplanned downtime.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Resilient, data-driven supply chain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supplier performance, automate escalations, and reroute orders—reducing risk and improving on-time delivery.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EXPERIENCE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Proactive customer issue management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Instantly identify at-risk orders and customers, automate notifications, and reduce complaint resolution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R&amp;D/PRODUCT   ·   Asset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innovation with connected insights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 field failures to design and quality data—enabling faster root cause analysis and product improvement.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unified, governed, AI-ready data at 90% lower IT integration cost, accelerating your digital core.”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President, Bosch Group India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Margin expansion, operational excellence, and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data product factory turns data into profit, powering Bosch’s Industry 4.0 and revenue growth agenda.”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AI / Digital Transformation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AI roadmap &amp; scaling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 platform and GenAI studio let you activate AI use cases 90% faster, from pilot to production.”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slashes data prep and integration costs by 70–90%, with rapid time-to-value and compliance built in.”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Manufacturing / Plant Ops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Production uptime, quality, predictive mainten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asset, process, and vendor data for real-time root-cause analysis and cost-saving interventions.”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enforces enterprise-grade security, lineage, and access controls — trusted by global leaders.”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Bosch India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Semantic, grounded Q&amp;A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 &amp;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AI-ready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 &amp; incident graph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data from SAP ERP, MES, CRM, IoT for 2 plants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Asset 360, Order 360, and Customer 360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first Knowledge Graph for incident tracing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AI Copilot &amp; cost/revenue pilots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Copilot for incident, cost, and customer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revenue-at-risk and cost-save dashboards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and impact analysis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automation &amp; scale-out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agent-driven workflows for top incidents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Scale to 18 plants and all business units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GRC for compliance automation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revenue and cost save from day one—pilot SCIKIQ in your most critical plant and business line.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Select top incident or revenue leakage use case (e.g., Mobility plant downtime)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MES, and CRM for rapid 360 build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Quantify impact and automate first agent-driven workflow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Bosch India’s data for measurable profit—schedule a pilot workshop with SCIKIQ experts.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Bosch India,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Bosch India’s multi-sector growth demands unified, AI-ready data to drive revenue and cost efficiency. SCIKIQ’s Data Product Factory transforms siloed manufacturing, supply chain, and commercial data into actionable intelligence—enabling rapid response, smarter decisions, and measurable profit.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Bosch India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Bosch India’s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MES (Manufacturing Execution System)    ·    CRM    ·    IoT/SCADA    ·    SRM (Supplier Relationship Management)    ·    PLM (Product Lifecycle Management)    ·    BI/Analytics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Bosch India’s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BOSCH INDIA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profitable growth in Mobility and Industrial Tech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operational excellence and cost efficiency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Invest in R&amp;D and digital transformation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Tata Electronics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Bosch India’s operations?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Unify data from SAP, MES, CRM, IoT, and supplier systems into a single business view—across all plants, R&amp;D, and commercial channels.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complex relationships between assets, vendors, incidents, and revenue—enabling root cause tracing and impact quantification.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Semantic search and GenAI-powered Q&amp;A for business and technical users—grounded in Bosch’s real data, not just generic models.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business actions: notify, reroute, escalate, or trigger preventive maintenance—directly from insight.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Bosch India’s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 (Manufacturing Execution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(Salesforce/SAP C4C)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IoT/SCADA platforms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SRM (Supplier Relationship Management)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PLM (Product Lifecycle Management)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BI/Analytics (Qlik, Power BI)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GRC (Governance, Risk, Compliance)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prebuilt connectors ingest and synchronize data from SAP, MES, CRM, IoT, SRM, and more, across 18 plants and 7 R&amp;D centers.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Map data to Bosch India’s business concepts—assets, orders, vendors, customers, incidents—enriching with metadata and business rules.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Deduplicate, link, and model entities into a unified graph—tracing relationships from asset to revenue, vendor to customer.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data lineage, access controls, and quality checks—ensuring trusted, compliant, and explainable data products.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 ERP, Complaint Management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MES, IoT/SCADA, SAP PM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SRM, SAP ERP, Logistics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Order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MES, CRM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PLM, MES, SAP ERP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 (Layer 2), enabling root cause and revenue impact analysis.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