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DishTV Recharge Online &amp; New DTH Connection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From recharge friction to activation — unlock growth and retention with SCIKIQ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SCIKIQ transforms DishTV’s fragmented recharge, customer, and content data into actionable intelligence—powering proactive retention, personalized offers, and operational efficiency at scale.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Chief Data &amp; Digital Officer, Head of Customer Operations, CTO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DishTV Recharge Online &amp; New DTH Connection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Recharge failures spike for premium users in Tamil Nadu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High-value subscriber S. Kumar misses recharge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Churn event triggered for failed recharge users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Retention team initiates rescue offers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CRM logs rescue actions and tracks uptake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TRAI compliance validated for rescue process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2,100 failed recharges detected for premium packs, mostly via UPI, in the last 7 days.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All actions audited and compliant with TRAI rules—no violations.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DishTV Recharge Online &amp; New DTH Connection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DishTV Recharge Online &amp; New DTH Connection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ACTIVE SUBSCRIBERS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22.1M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-1.8%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MONTHLY CHURN RATE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2.4%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+0.4%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AVERAGE REVENUE PER USER (ARPU)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_x001B__x0008_34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16845B"/>
                </a:solidFill>
                <a:latin typeface="Arial"/>
              </a:rPr>
              <a:t>▲ +2.1%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RECHARGE SUCCESS RATE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95.2%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-2.0%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Surge in recharge failures among premium subscribers in Tamil Nadu, leading to elevated churn and ARPU erosion.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Initiate auto-rescue agents to trigger personalized offers and streamline recharge flows for at-risk users.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DishTV Recharge Online &amp; New DTH Connection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DishTV Recharge Online &amp; New DTH Connection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a unified, AI-ready data fabric in under 6 months—at 60% lower TCO and 85% faster integration than custom builds, with proven DTH/OTT connectors.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point tools &amp; BI dashboards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Goes beyond dashboards—contextualizes recharge, churn, and offer data into actionable, closed-loop interventions, not just reports.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Purpose-built for subscription businesses—models packs, payments, churn, and compliance, with 200+ connectors for CRM, recharge, and OTT platforms.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Grounds every Copilot answer in governed, real-time business data—ensuring explainability, compliance, and actionability, not hallucinations.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DishTV Recharge Online &amp; New DTH Connection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DishTV Recharge Online &amp; New DTH Connection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CUSTOMER OPERATIONS   ·   Customer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Subscriber 360 for proactive retention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Unify every subscriber’s recharge, pack, and complaint history to flag churn risk and trigger rescue actions instantly.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Recharge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Collections &amp; ARPU Control Tower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Monitor real-time collections, ARPU, and recharge failures—drill down to root causes and automate recovery.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COMPLIANCE   ·   Compliance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TRAI &amp; Data Privacy Automation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Automate compliance checks and audit trails for packs, pricing, and subscriber data—minimizing regulatory risk.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PRODUCT &amp; MARKETING   ·   Pack &amp; Content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Personalized Offers &amp; OTT Upsell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Target high-value segments with tailored offers and OTT cross-sell—measuring uplift and ROI in real time.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FIELD OPS   ·   Device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Device &amp; Installation Analytics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Track device health, installation cycle times, and multi-TV household adoption to optimize field ops and reduce churn.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DishTV Recharge Online &amp; New DTH Connection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DishTV Recharge Online &amp; New DTH Connection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CIO / CDO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a no-code, AI-first data fabric to unify subscriber and recharge data, cutting integration and compliance costs by 70%+.”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Data Science / Analytics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CHAMPION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Rapid ML deployment for churn, ARPU, and offer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“With SCIKIQ, you can deploy ML models for churn prediction and ARPU uplift 90% faster using clean, contextualized data.”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Marketing Officer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Hyper-personalized offers, campaign ROI, and 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real-time segmentation and campaign execution, boosting retention and ARPU.”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CFO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reduces IT and compliance costs by 60% and accelerates cash conversion through automated, data-driven processes.”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Chief Compliance Officer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TRAI reporting, data privacy, and auditability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provides end-to-end data lineage, access controls, and automated compliance checks for regulatory confidence.”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Customer Experience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Reducing churn, improving NPS, and seamless di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powers a unified customer 360, enabling proactive retention and frictionless recharges.”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DishTV Recharge Online &amp; New DTH Connection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DishTV Recharge Online &amp; New DTH Connection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Semantic Q&amp;A + LLM, grounded in DishTV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Model relationships across subscriber, recharge, content, and compliance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Unify DTH, OTT, recharge, and CRM data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DishTV Recharge Online &amp; New DTH Connection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Data Unification &amp; 360 Build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Connect Siebel CRM, Recharge Platform, Subscriber DB, OTT Platform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Customer 360 and Recharge 360 entities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Validate with sample churn and recharge events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60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Knowledge Graph &amp;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Construct Knowledge Graph linking subscribers, packs, payments, churn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AI Copilot for natural language queries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Pilot churn root-cause and ARPU analysis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90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 Factory &amp; Autonomous Actions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Launch Recharge Rescue and Churn Predictor agents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Automate compliance audit trails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Measure impact on churn, ARPU, and compliance events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DishTV Recharge Online &amp; New DTH Connection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DishTV Recharge Online &amp; New DTH Connection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Unlock ARPU, reduce churn, and automate compliance in 90 days.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Connect CRM, Recharge, and OTT data for a unified Customer 360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Pilot Copilot and Rescue Agent for premium segment churn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Automate compliance audit trails for packs and pricing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Let’s move the needle on ARPU, churn, and regulatory risk—book a SCIKIQ value workshop for DishTV.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DishTV Recharge Online &amp; New DTH Connection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DishTV Recharge Online &amp; New DTH Connection,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Unify every subscriber touchpoint, offer, and recharge in real time to drive ARPU, reduce churn, and outpace Tata Play and Airtel Digital TV.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DishTV Recharge Online &amp; New DTH Connection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DishTV Recharge Online &amp; New DTH Connection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DishTV Recharge Online &amp; New DTH Connection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DishTV Recharge Online &amp; New DTH Connection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DishTV Recharge Online &amp; New DTH Connection’s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Recharge Platform (Bajaj Pay, Paytm)    ·    Siebel CRM    ·    Subscriber DB    ·    OTT Platform    ·    Product Catalog    ·    Device Registry    ·    Compliance Engine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DishTV Recharge Online &amp; New DTH Connection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DishTV Recharge Online &amp; New DTH Connection’s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DISHTV RECHARGE ONLINE &amp; NEW DTH CONNECTION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Protect and grow ARPU in face of fierce competition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Reduce churn, especially among premium and regional segments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Accelerate digital/OTT cross-sell and upsell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Tata Play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DishTV Recharge Online &amp; New DTH Connection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Unify all subscriber, recharge, and content data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Aggregate and harmonize customer, recharge, and device data from CRM, billing, and OTT platforms.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Model relationships and root causes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Link subscribers, packs, payment events, and churn to reveal causal paths and intervention points.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Ask and act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Natural-language queries over unified data—get actionable answers, not just reports.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Autonomously trigger retention and revenue actions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Launch agents to automate recharges, offers, and compliance checks—closing the loop instantly.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DishTV Recharge Online &amp; New DTH Connection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DishTV’s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Siebel CRM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1231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1231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Recharge Platform (Bajaj Pay, Paytm, UPI)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86664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86664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Subscriber Database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22097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22097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OTT Platform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57530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57530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Product Catalog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392963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392963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Device Registry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28396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28396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Compliance Engine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1832" y="463829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88136" y="463829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Field Service Ops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pre-built connectors ingest subscriber, recharge, device, and payment data from all core platforms.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SCIKIQ tags and harmonizes entities—linking subscribers to packs, devices, and payment events.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Duplicates resolved, relationships mapped—building a business graph of every subscriber, recharge, offer, and churn event.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Lineage, quality, and access controls enforced for audit-readiness and compliance.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Siebel CRM, Subscriber DB, Recharge Platform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Recharge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Recharge Platform, Bajaj Pay, Paytm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Pack &amp; Content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Product Catalog, OTT Platform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Device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Device Registry, Field Service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Compliance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Compliance Engine, CRM, Product Catalog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feed the Knowledge Graph, mapping the causal paths from recharge to churn, offer, and compliance.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