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Hindustan Unilever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Turn every data point into profitable action across HUL's FMCG portfolio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Contextualize your enterprise data — from sales and supply chain to consumer insights and compliance — into AI-ready products that fuel growth, margin, and agility in the world’s most competitive FMCG market.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Data &amp; Analytics Officer, Head of Digital Transformation, Category GMs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Stock-out spike detected in West India for Lakmé and Pond's SKUs.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Supply chain planning team escalates incident.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Ongoing promo in West India amplifies lost sales.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Lost sales and market share loss quantified.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No surplus inventory in West; urgent reallocation required.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Supply restored, stock-outs resolved.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Stock-outs breach threshold in SAP IBP alerting supply chain and category teams.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Inventory replenished; Lakmé sales in West India begin to recover.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Hindustan Unilever Limited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SKIN CARE CATEGORY REVENUE (₹ CR)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2,175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-2.1%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GROSS MARGIN (%)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51.2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-0.8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STOCK-OUT RATE (%)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3.7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+1.5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MARKET SHARE VS. L'ORÉAL (%)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24.3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-0.6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Spike in stock-outs for Lakmé and Pond's SKUs in West India due to supply chain disruption.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agent to reallocate inventory from surplus regions and issue urgent PO to alternate vendor.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 unified, contextualized data fabric in &lt;6 months — not years — with 85% faster integration and 70% lower prep cost. HUL’s teams focus on growth, not plumbing.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reporting: connects root causes across silos, enables semantic Q&amp;A, and closes the loop with autonomous agents — not just dashboards and alerts.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fabric/lake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FMCG: 200+ connectors, business-contextual models (SKU, channel, promo, vendor), and rapid time-to-value for category and supply chain teams.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Grounds every answer in HUL’s real data, with full lineage and explainability — no hallucination, no compliance risk.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CATEGORY MANAGEMENT   ·   Category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Category 360: See, diagnose, and act on category performance in real time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revenue, margin, and market share data across all channels; trace root causes of dips and trigger corrective action instantly.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SKU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SKU 360: End-to-end supply chain visibility and resilience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every SKU’s inventory, supply events, and vendor status; proactively resolve bottlenecks before they hit sales.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SALES &amp; CHANNEL   ·   Channel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Channel 360: Omnichannel insights for modern trade, e-commerce, and distributors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Integrate sales, stock, and promo data for every channel; optimize allocation and campaign ROI.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PROCUREMENT &amp; COMPLIANCE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Vendor &amp; Compliance 360: Monitor risk, quality, and regulatory status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Track vendor performance, compliance incidents, and sustainability targets; automate early warning and remediation.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MARKETING   ·   Promo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Promo 360: Link spend, uplift, and supply for every campaign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Connect promo investment to real sales and inventory outcomes; optimize spend and avoid ROI erosion.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Digital &amp; Information Officer (CDIO)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Enterprise data strategy, digital innovation,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unifies HUL's data silos and delivers AI-ready data products, accelerating digital transformation and reducing TCO by 60%.”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Beauty &amp; Wellbeing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BUSINESS 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Faster innovation, consumer insight, premiumis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rapid, granular consumer and channel insights for faster, more profitable skin care launches.”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Financial Officer (CFO)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data-prep and integration costs, improves forecasting, and de-risks compliance for HUL's multi-category portfolio.”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Supply Chain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USER/CHAMPION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Inventory optimization, demand sensing, agilit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real-time data fabric connects supply and demand, enabling proactive stock and fulfillment actions.”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Category/Brand Managers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Granular, actionable insights for campaign and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AI copilot and knowledge graphs surface root causes and opportunities, not just reports.”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Information Security Officer (CISO)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full data lineage, access controls, and audit trails — 95% fewer compliance violations.”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Hindustan Unilever Limited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Semantic, explainable Q&amp;A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Contextual, connected insights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trusted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Unification &amp; Skin Care 360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SAP S/4HANA, SAP IBP, Salesforce, Ariba, and Nielsen for skin care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Category 360, SKU 360, and Vendor 360 for pilot SKUs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Baseline KPIs: revenue, margin, stock-outs, promo ROI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first root-cause graph and copilot Q&amp;A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 Rollout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Expand graph to all skin care SKUs, channels, and vendors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AI Copilot for category and supply chain teams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Trace incidents and lost sales to root causes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compliance and promo optimization agents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Autonomous Action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Roll out stock-out recovery, promo ROI, and compliance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write-back to SAP S/4HANA, Salesforce, Ariba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Measure impact: revenue protected, margin lifted, incident reduction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Scale to other categories (Home Care, Foods, etc.)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Pilot the SCIKIQ Data Product Factory on HUL’s skin care business — and scale across categories.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30-day pilot: unify skin care data from SAP, Salesforce, Ariba, and Nielsen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root-cause graph and copilot for category and supply chain teams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Launch Stock-out Recovery Agent to protect revenue and margin in real time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move the needle on growth, margin, and competitive edge for HUL — starting with skin care.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Hindustan Unilever Limited,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HUL’s market leadership depends on how fast it senses, understands, and acts on shifts in consumer demand, especially in high-growth categories like skin care. SCIKIQ’s AI-first data fabric transforms scattered data into actionable business intelligence — so you don’t just see what’s happening, you fix it before competitors react.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Hindustan Unilever Limited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Hindustan Unilever Limited’s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S/4HANA    ·    SAP IBP    ·    Salesforce    ·    Ariba    ·    Nielsen    ·    Distributor Portal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Hindustan Unilever Limited’s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HINDUSTAN UNILEVER LIMITED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Consumer-led growth and premiumisation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Digital innovation and omni-channel expansion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Sustainable value creation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L'Oréal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categories, SKUs, and channels?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Integrates all core business data: sales, supply chain, consumer insights, distributor performance, and financials — for a single, trusted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Maps the relationships and drivers across the value chain — from consumer demand to supply, marketing, and compliance — so you can trace root causes and predict impact.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Natural-language, GenAI-powered Q&amp;A on top of your unified data — with explainability, not hallucination.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 — 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that detect, decide, and act — e.g., optimize inventory, trigger campaign, or alert compliance — with full governance and audit.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Hindustan Unilever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Hindustan Unilever’s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S/4HANA (ERP, SKU, inventory, financials)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IBP (supply chain planning)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Salesforce (CRM, promo, channel sales)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Ariba (procurement, vendor compliance)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Nielsen (market share, competitor data)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Distributor Portal (channel orders, inventory)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E-commerce platforms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Regulatory databases (FSSAI, EPR)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FMCG connectors ingest data from SAP, Salesforce, Ariba, Nielsen, and more — no code required.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Maps data to business entities (SKUs, regions, vendors, promos) and aligns metrics for apples-to-apples reporting.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De-duplicates, links, and models relationships across SKUs, supply events, and market share shifts.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Applies data quality, lineage, and access controls — with full audit and compliance traceability.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Category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S/4HANA, Salesforce, Nielsen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SKU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S/4HANA, SAP IBP, Ariba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Channel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Salesforce, Distributor Portal, E-commerce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Ariba, SAP S/4HANA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Promo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Salesforce, Nielsen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power the Knowledge Graph, connecting every event and entity for root-cause analysis and AI-driven action.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