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Triveni Engineering &amp; Industries Limited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From Siloed Data to Activated Intelligence — Powering Triveni’s Omnichannel &amp; Operational Edge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In a market where digitalization and sustainability are strategic imperatives, SCIKIQ transforms Triveni’s data from a cost center into a monetizable asset—accelerating time-to-insight, reducing compliance risk, and unlocking new business models.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Group CIO, CDO, Head of Digital Transformation, Business Unit Heads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1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2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4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5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7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Vibration anomaly detected in Gearbox-27.5MW at Khatauli Mill by IoT sensor.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Compliance alert triggered to regulatory board and internal audit.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Triveni Engineering &amp; Industries Limited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SUGAR PRODUCTION LOSS (MT)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2,400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↑ 18%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ESTIMATED REVENUE IMPACT (INR CR)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6.5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↑ 16%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CUSTOMER ORDERS DELAYED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37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↑ 22%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COMPLIANCE BREACHES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↑ 100%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Gearbox failure in Khatauli sugar mill due to delayed vendor maintenance and undetected vibration anomaly.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Activate vendor alert, reschedule maintenance, and reroute pending orders to Sabitgarh plant.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integration and 90% lower IT cost than custom builds—no-code, rapid deployment, and proven in complex, multi-system environments like Triveni’s.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dashboards: SCIKIQ unifies, contextualizes, and activates data—enabling root-cause analysis, compliance automation, and autonomous agents, not just reporting.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 / lakes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business activation: SCIKIQ’s knowledge graph and AI Copilot are tailored to Triveni’s LOBs, assets, and compliance needs—delivering business outcomes, not just storage.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Grounded, explainable answers—SCIKIQ’s Copilot is connected to Triveni’s real-time, governed data, not hallucinations or generic web content.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 ·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Real-time Revenue &amp; Loss Attribution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Instantly quantify revenue impact of production incidents and supply chain delays—enabling proactive financial controls and faster recovery.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Asset 360 ·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Predictive Asset &amp; Plant Health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asset telemetry, detect anomalies, and automate root-cause tracing—reducing unplanned downtime and maintenance costs.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Customer 360 ·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Order Fulfillment &amp; Vendor Risk Control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Track order status, reroute supply, and escalate vendor issues—minimizing customer impact and SLA breaches.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Enterprise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Automated Regulatory Monitoring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Detect and document compliance breaches (FSSAI, Pollution Board) in real time—reducing audit risk and manual workload.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CUSTOMER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Customer 360 &amp; Experience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customer data across SAP, CRM, and supply chain—enabling proactive communication and improved satisfaction.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an AI-ready data fabric that connects all of Triveni's business units, enabling rapid innovation and trusted, governed insights.”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Vice Chairman &amp; Managing Director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Business growth, operational resilience, and 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Triveni to activate data for faster, smarter decisions—directly supporting strategic priorities in agri, engineering, and new ventures.”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Engineering (Turbines/Water/Power Transmission)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Asset uptime, predictive maintenance, and supp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SCIKIQ, you gain real-time, contextualized insights and automated root-cause resolution for critical engineering assets.”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Sugar Business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Adoption &amp; outcomes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unifies crop, production, and sales data—enabling proactive interventions and compliance with regulatory standards.”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IT and data-prep costs by up to 90%, accelerates time-to-value, and strengthens compliance and auditability.”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provides end-to-end lineage, access controls, and compliance monitoring—minimizing risk across all business units.”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Triveni Engineering &amp; Industries Limited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 intelligence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Relationship reasoning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business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Unification &amp; Incident Graph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Connect 4 core systems (SAP, SCADA, CRM, Crop Surveillance)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live asset-incident-customer knowledge graph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real-time dashboards for plant managers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AI Copilot &amp; Root Cause Automation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Copilot for business/ops Q&amp;A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root-cause tracing for asset failures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Pilot compliance monitoring workflows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Autonomous Actions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agents for incident response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with vendor and compliance systems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Measure business impact and scale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Unlock Triveni’s data for operational resilience and new business 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Identify 2-3 high-impact incident scenarios across sugar and engineering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SAP, SCADA, CRM, and crop surveillance for a live pilot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Enable Copilot and agents for real-time incident response and compliance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activate Triveni’s data—book a discovery session with SCIKIQ’s platform architects.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Triveni Engineering &amp; Industries Limited,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Triveni’s commitment to innovation and customer-centricity demands real-time, actionable insights across its sugar, engineering, water, and power businesses. SCIKIQ unifies fragmented data into a living knowledge graph, enabling AI-powered decisions and autonomous actions that drive efficiency, resilience, and profitability.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Triveni Engineering &amp; Industries Limited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Triveni Engineering &amp; Industries Limited’s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ERP    ·    SCADA    ·    Crop Surveillance (Satellite/IoT)    ·    CRM    ·    Vendor Management    ·    Compliance/Regulatory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Triveni Engineering &amp; Industries Limited’s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TRIVENI ENGINEERING &amp; INDUSTRIES LIMITED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Drive sustainable, customer-centric growth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digitalization and AI adoption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operational efficiency and supply chain resilience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Balrampur Chini Mills (Sugar)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 across Triveni’s business units?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Integrate and harmonize data from SAP, crop monitoring, SCADA, CRM, and vendor systems for a holistic, real-time business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a process or asset failing?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 relationships across assets, vendors, crops, and events to reveal causal chains and systemic risks.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does this mean for my business?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Natural language interface for business and operations leaders, grounded in Triveni’s real data and context.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How do we fix or optimize it, automatically?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that execute business logic, trigger workflows, and drive continuous improvement.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Triveni Engineering &amp;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Triveni’s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ERP (orders, finance, inventory)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SCADA (plant/asset telemetry)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Crop Surveillance (satellite, IoT sensors)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(customer, order, feedback)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Vendor Management System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Compliance/Regulatory (FSSAI, Pollution Board)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Water Management Platform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Maintenance Management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ingest data from SAP, SCADA, IoT, CRM, and more—no code, no disruption.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rules and metadata engine map and enrich data with Triveni-specific context (plants, assets, vendors, crops, customers).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links records across systems (e.g., asset IDs, order numbers), building a living knowledge graph of operations.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quality, and access controls ensure trusted, compliant data for every business and regulatory need.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SAP, Order Management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Plant &amp; 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SCADA, Maintenance, SAP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Order &amp; Revenue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SAP, CRM, Vendor Mgmt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Compliance, SAP, SCADA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Crop &amp; Supply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Crop Surveillance, SAP, Vendor Mgmt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linked in the SCIKIQ Knowledge Graph, enabling root-cause tracing and AI-powered reasoning across Triveni’s value chain.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