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Invest in Equity, Fixed Income, Tax Saving...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Unify, contextualize and activate your investment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With SCIKIQ, asset managers can contextualize and monetize data across portfolios, clients, compliance, and operations—accelerating growth, protecting margin, and sharpening your competitive edge in a rapidly digitizing market.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Officer, Head of Digital Transformation, COO, CIO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Tax regime changes announced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Aggregate ELSS holdings decline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KYC non-compliance flagged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Client retention team mobilizes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CRM/KYC portal updated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ELSS Fund AUM stabilizes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The Income Tax Dept. issues new rules, reducing ELSS tax benefits and shifting investor sentiment.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Net outflows slow as targeted actions reduce redemption momentum.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Invest in Equity, Fixed Income, Tax Saving...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ASSETS UNDER MANAGEMENT (AUM)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₹47,500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NET INFLOWS (QTD)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₹1,120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-8.3%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REDEMPTION RATE (ELSS)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12.4%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+3.2%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EXPENSE RATIO (BLENDED)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1.19%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-0.04%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Spike in ELSS redemptions due to new tax regime changes and delayed KYC remediation.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Deploy agent to prioritize KYC remediation for high-value ELSS clients and trigger targeted retention offers.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 unified, AI-ready data fabric in under 6 months, with 200+ pre-built connectors and 85% faster integration—avoiding the multi-year, high-risk investment of custom builds.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dashboards—contextualizes data into a knowledge graph and activates it with AI copilots and autonomous agents, closing the loop from insight to action.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asset management: models client, product, compliance, and campaign 360s, not just raw data—enabling business-first, regulatory-compliant activation.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are grounded in your real data, lineage, and context—no hallucinations, full auditability, and explainable AI for board and regulator confidence.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AUM growth and inflows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client, product, and inflow data to identify at-risk segments and trigger targeted campaigns—driving new investments and protecting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Proactively manage KYC and regulatory risk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Surface and resolve compliance breaches before they escalate, with full lineage and agent-driven remediation.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PRODUCT STRATEGY   ·   Product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Pivot product strategy in response to tax and market changes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scenario impacts of tax regime changes and reallocate flows to alternative products, maximizing retention and growth.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CLIENT OPERATIONS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Streamline onboarding and KYC at scale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KYC remediation and onboarding, reducing cycle time and cost while improving client experience.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MARKETING   ·   Campaign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Optimize retention and acquisition campaigns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 campaign outcomes to real client and product data, enabling AI-driven targeting and measurement.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Information Officer (CIO) / Chief Data Officer (CDO)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85% faster, 90% lower-cost data integration for unified, AI-ready investment data.”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Compliance &amp;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Real-time regulatory compliance, audit readine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lineage, explainability, and 95% fewer compliance violations directly reduce regulatory risk.”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Investment Products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product launches, cross-sell, and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Data Product Factory enables 5x faster time-to-market for new investment offerings.”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Financial Officer (CFO)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IT and data-prep costs by 70%, protecting margins in a fee-compressed environment.”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Digital &amp; Client Experience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Personalized, seamless digital journeys; actio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AI Copilot and GenAI Studio enable natural-language Q&amp;A and hyper-personalized advice.”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 / Head of Security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governance and access controls ensure secure, compliant data activation.”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Invest in Equity, Fixed Income, Tax Saving...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analytics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data foundation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Unify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data from Fund Admin, CRM/KYC, Portfolio Mgmt, and Income Tax Portal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key entities and relationships in the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Deliver real-time dashboards for AUM, inflows, redemptions, KYC status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Contextualize &amp; Activate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Enrich entities with risk, compliance, and product attributes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AI Copilot for business users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root-cause and scenario analysis on redemption and compliance events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Automate &amp; Monetize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Roll out KYC Remediation and Retention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compliance workflows and product flow optimization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Track business impact: AUM protected, breaches avoided, cost savings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your investment data advantage in 90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1:1 demo with SCIKIQ's asset management specialists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your highest-impact pain points (AUM, compliance, KYC, retention)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the unified 360 and deploy your first AI Copilot and agent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needles that matter—growth, margin, compliance, and operational agility—by activating your investment data.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Invest in Equity, Fixed Income, Tax Saving...,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Transform fragmented investment, client, and risk data into actionable, AI-ready products—enabling faster, smarter decisions across equities, fixed income, and tax-saving solutions.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Invest in Equity, Fixed Income, Tax Saving...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Invest in Equity, Fixed Income, Tax Saving...’s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Fund Admin System    ·    CRM / KYC Portal    ·    Portfolio Management    ·    Income Tax Portal    ·    Campaign Management    ·    Banking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Invest in Equity, Fixed Income, Tax Saving...’s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INVEST IN EQUITY, FIXED INCOME, TAX SAVING...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AUM amid regulatory and market shifts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digital and AI-driven transformation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compliance and KYC processes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NSE Mutual Funds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Break down data silos across investment, client, and regulatory systems for a single source of truth.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and dependencies across investors, portfolios, transactions, and compliance events.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Conversationally explore investment, risk, and client data—grounded in your real context.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to execute remediation, optimization, and compliance actions directly in your source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Invest in Equity, Fixed Income, Tax Saving...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Invest in Equity, Fixed Income, Tax Saving...'s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Fund Admin System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/ KYC Portal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Portfolio Management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Income Tax Portal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Campaign Management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Banking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SEBI/Regulatory Reporting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KYC Vendor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Fund Admin, CRM, Portfolio Mgmt, and regulatory systems.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Enrich and tag data with business context—client risk, product type, compliance status.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modeling unify clients, portfolios, transactions, and compliance events.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compliance and auditability across the data fabric.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 / KYC Portal, Fund Admin, Portfolio Mgmt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Admin, Portfolio Mgmt, Banking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 / KYC Portal, SEBI, Fund Admin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Portfolio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Portfolio Mgmt, Fund Admin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Campaign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Campaign Management, CRM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 (Layer 2), enabling root-cause analysis and AI-driven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