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L'Oréal Group India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Unify, contextualize and monetize L'Oréal India's beauty data for competitive edge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fragmented data to AI-powered decisions and autonomous execution. SCIKIQ contextualizes L'Oréal India's data across brands, channels, and geographies—enabling faster launches, optimized marketing, and margin protection.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Country Manager, Head of Data &amp; Digital Transformation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Inventory allocation delay for Color Wow e-commerce launch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E-commerce channel launch delayed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Marketing ROI incident flagged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FSSAI compliance incident flagged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Stockout risk worsens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Customer experience recovers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Delay flagged in SAP SCM—inventory not allocated on time for launch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Agent triggers targeted campaign—conversion and repeat rates improve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L'Oréal Group India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CHANNEL SALES GROWTH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5.2%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-1.1%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42.8%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+0.7%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TURNOVER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3.1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TIME-TO-MARKET (NEW LAUNCH)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 weeks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+2 weeks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Delayed inventory allocation for Color Wow launch in e-commerce channels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Autonomous agent rebalances inventory and triggers targeted campaign for Color Wow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60% lower TCO—no-code, AI-first, and proven in complex, multi-brand environments like L'Oréal.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Moves beyond siloed dashboards—unifies business context, enables root-cause tracing, and powers autonomous agents for real action.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contextualizes data for beauty-specific business objects—products, channels, campaigns, compliance—not just raw tables.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grounded in L'Oréal's real business graph—no hallucinations, full traceability, and explainable AI for board-level trust.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Margin protection and compliance tracing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margin erosion to inventory, campaign, and compliance incidents—close gaps, avoid penalties, and protect EBITDA.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MARKETING   ·   Campaign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launches and optimize ROI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campaign effectiveness, segment customer response, and trigger targeted recovery actions.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Product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Autonomous inventory rebalancing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Detect allocation delays, rebalance inventory, and prevent stockouts—across brands and channels.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Automated compliance closure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Flag incidents, trace affected products, and post corrective actions—avoiding penalties and unlocking sales.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SALES   ·   Channel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Unified channel performance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Integrate sales across e-commerce, retail, and salons—spot gaps, optimize pricing, and accelerate growth.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 single data fabric across legacy and D2C channels, with rapid integration and governance built in.”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Country Manager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Market share growth, launch agility, consumer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powers faster launches, deeper consumer intelligence, and AI-driven edge against D2C disruptors.”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Chairman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Corporate reputation, stakeholder engagement,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transparent, explainable data-driven innovation and sustainability tracking.”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HR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Talent enablement, analytics for workforce pla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HR analytics and context for strategic capability building.”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Consumer Products Division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Brand performance, campaign ROI, omnichannel 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real-time Brand &amp; Channel 360, enabling smarter launches and campaign optimization.”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Enterprise Architecture Lead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Stack fit &amp; standards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no-code, connector-rich platform minimizes integration risk and technical debt.”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L'Oréal Group India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 Q&amp;A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 modeling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Quick Data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source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business entities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unified dashboards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Graph Modeling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Q&amp;A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Incident tracing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Rollout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Agent deployment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Outcome verification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Business value realization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fragmented data to AI-powered execution in 90 days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 SCM, Salesforce, Shopify, and Oracle Retail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Build Product, Customer, and Channel 360s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Model incidents and deploy agents for launch acceleration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needles that matter—growth, margin, compliance, and speed—for L'Oréal India.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L'Oréal Group India,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L'Oréal India faces rising D2C competition, fragmented retail channels, and margin pressure. SCIKIQ unlocks actionable intelligence from every silo—driving growth, margin, and speed.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L'Oréal Group India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L'Oréal Group India’s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SCM    ·    Shopify    ·    Salesforce    ·    Oracle Retail    ·    Adobe Campaign    ·    Compliance Portal    ·    Blue Dart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L'Oréal Group India’s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L'ORÉAL GROUP INDIA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time-to-market for new launches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Grow market share in D2C and digital-first segments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margin amid rising competition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Estée Lauder Companies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L'Oréal India's sales, marketing, supply chain, and customer data across divisions, brands, and channels.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 among products, campaigns, customers, inventory, and compliance events.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Natural-language answers to business questions, grounded in contextualized L'Oréal India data.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business actions—inventory rebalancing, campaign launches, compliance closure.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L'Oréal Group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L'Oréal India's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SCM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Shopify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Oracle Retail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Adobe Campaign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Portal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Blue Dart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Google Ads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Connect 200+ pre-built connectors to SAP SCM, Salesforce, Shopify, Oracle Retail, and more.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Enrich raw data with business context—brands, channels, geographies, campaigns, compliance.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Resolve entities (products, customers, vendors) and model relationships in a unified graph.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lineage, quality, and compliance controls—trace every KPI to its source.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Salesforce, Shopify, Oracle Retail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SCM, Oracle Retail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Channel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Shopify, Oracle Retail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Campaign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Adobe Campaign, Google Ads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Portal, Internal Audit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feed the Knowledge Graph—enabling root-cause tracing and agent-driven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