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L'Oréal Groupe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Unify, contextualize and activate L'Oréal's data for global beauty leadership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SCIKIQ’s Data Product Factory empowers L'Oréal to connect, curate, and control every data asset for business 360, knowledge-driven insights, and agentic execution—delivering speed, margin, and competitive edge.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Officer, Head of Beauty Tech, Divisional President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Stockout spike detected in Professional Products Europe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Vendor delay triggers depletion at Berlin hub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Order missed for Hair Studio Berlin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Salon direct channel sales at risk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Compliance incident triggered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IT Cosmetics brand performance impacted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Stockout rate jumps to 4.2% in Q2, flagged by supply chain analytics.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Brand flagged for stockout in Europe, margin erosion risk.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L'Oréal Groupe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GLOBAL SALES (EUR)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44.05B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+3.2%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GROSS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71.8%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-1.1%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STOCKOUT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2.4%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+0.6%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DSO (DAYS)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52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Stockout spike in Professional Products Europe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Activate agent to optimize inventory allocation and vendor replenishment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data integration and 90% lower IT cost—no-code, plug-and-play, with deep business context. L'Oréal avoids years of custom build and risk, activating value in weeks.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Beyond dashboards—SCIKIQ unifies, contextualizes, and activates data for agentic execution, not just reporting. Root-cause traceability and closed-loop action, not siloed analytics.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is AI-first and business-contextual—mapping L'Oréal’s brands, channels, and incidents for actionable intelligence, not just storage or generic pipelines.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grounds GenAI in trusted, governed business data—delivering explainable answers and real business outcomes, not hallucinations or compliance risk.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Brand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Margin protection across brands and channels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Spot and trace margin erosion from stockouts, vendor delays, and channel mix shifts—activate agents to optimize pricing and inventory.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Inventory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Inventory optimization and vendor performance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inventory and vendor data—trace root causes of stockouts, automate replenishment, and improve lead times.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Automated compliance incident remediation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Model incidents and causality—activate agents to resolve supply chain compliance events and post audit trails.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MARKETING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Personalized engagement and retention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customer data across CRM, e-commerce, and retail—trace satisfaction and churn, activate retention offers.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BRAND MANAGEMENT   ·   Brand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Brand performance and risk analytics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Model brand relationships, incidents, and margin—identify risks and growth opportunities across divisions.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Digital Officer (CDO)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Data strategy &amp; ownership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unlocks unified, AI-ready data for rapid digital innovation and consumer personalization.”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Data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Data integration, quality, governance, and 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85% faster integration and 95% fewer compliance violations—at scale.”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TCO by 60% and accelerates IT integration, supporting global digital strategy.”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Research &amp; Innovation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Speed to market for new products, leveraging 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5x faster time-to-market for data-driven product innovation.”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Division Presidents (Consumer, Luxe, Professional, Dermatological)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Brand performance, consumer insights, operatio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contextualizes data across divisions for actionable insights and margin optimization.”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enterprise-grade security, lineage, and access management.”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L'Oréal Groupe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Grounded, explainable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Business relationships &amp; causality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Integration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Plug-and-play connectors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Entity mapping and harmonization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Initial business 360 dashboards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Graph modeling of brands, channels, customers, vendors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Root-cause traceability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Copilot Q&amp;A and search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Execution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Autonomous agent workflows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Closed-loop verification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Business outcome dashboards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Activate L'Oréal's data for margin, growth, and compliance—fast.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Book a 1-hour executive workshop—map your business 360s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SCIKIQ with SAP ERP, CRM, and Vendor Portal in 30 days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Quantify margin, compliance, and retention wins in 90 days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needles that matter—margin, cash, compliance, efficiency, and competitive edge for L'Oréal.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L'Oréal Groupe,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L'Oréal’s innovation and personalization agenda demands more than data collection—it requires real-time, AI-ready activation across 150 countries, 4 divisions, and 44B+ euros in sales.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L'Oréal Groupe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L'Oréal Groupe’s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Salesforce Commerce    ·    CRM    ·    Vendor Portal    ·    Compliance Portal    ·    Brand Portal    ·    Retail POS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L'Oréal Groupe’s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L'ORÉAL GROUPE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Beauty Tech innovation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Global personalization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Margin protection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Estée Lauder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Integrate and unify all core business data across brands, divisions, geographies, and channels.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relationships and causality between customers, products, channels, and events.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AI grounded in L'Oréal’s business context—answers, explanations, and recommendations.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corrective and proactive actions across business processes.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L'Oréal's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 Commerce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Portal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Portal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Brand Portal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Retail POS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Data Lake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Plug into SAP ERP, Salesforce Commerce, CRM, Vendor Portal, and Brand Portal—no-code, 200+ connectors.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Map business entities—brands, channels, customers, vendors, inventory—across divisions and geographies.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Deduplicate, harmonize, and model relationships for a unified business 360 and knowledge graph.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Apply lineage, quality, and compliance controls—ensuring trusted, audit-ready data.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Salesforce Commerce, Retail POS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Brand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Brand Portal, SAP ERP, CRM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Inventory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ERP, Vendor Portal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Vendor Portal, SAP ERP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 Portal, SAP ERP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business 360s feed the Knowledge Graph (Layer 2), powering root-cause analytics and agentic execution.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