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L'Oréal Groupe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China Market Focus — Contextualizing Data for Precision Growth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Move from siloed reporting to agentic execution: unify market, consumer, and operations data, model relationships, answer in plain language, and automate fixes—at China speed.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Global Growth Officer, Head of AI &amp; Automation, Regional GMs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Competitor triggers price drop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Margin erosion follows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Consumer sentiment dip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China FDA steps up enforcement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CeraVe launch margin below target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Targeted campaign launched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Estée Lauder cuts prices on flagship SKUs, impacting L'Oréal's e-commerce share.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Dynamic pricing campaign activated across Tmall and JD.com—margin and share protected.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L'Oréal Groupe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CHINA MARKET REVENUE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€5.4B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+6.2%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E-COMMERCE SHARE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+3.1%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GROSS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61.5%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-1.2%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INVENTORY TURN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7.8x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-0.5x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Competitive pricing pressure and regulatory changes in China are eroding gross margin and increasing compliance risk.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Autonomously adjust pricing, launch targeted campaigns, and resolve compliance gaps—protecting margin and market share.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data integration and 90% lower IT cost—no-code, AI-first, and proven in global beauty. Avoid years of custom build, unlock agentic execution in months.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unifies data, models causality, and automates action—beyond dashboards. Leaders get answers and fixes, not just reports.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contextualizes beauty business entities—products, consumers, channels, compliance—into a knowledge graph and agent factory, not just raw data pools.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grounds GenAI in governed, explainable business data—delivering trusted, actionable answers and autonomous execution, not hallucinated chat.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Margin Protection in China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Unifies sales, competitor, and regulatory data to detect margin erosion, trace root cause, and trigger dynamic pricing/campaign actions—protecting €32M gross margin.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Regulatory Gap Closure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Maps regulatory events to product SKUs, quantifies incident risk, and automates compliance resolution—avoiding up to ¥210M penalties.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Product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Inventory Optimization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Integrates inventory, sales, and campaign data to detect stockouts, reason over demand, and autonomously reallocate/replenish—protecting €12M sales.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MARKETING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Sentiment-Driven Engagement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Unifies consumer sentiment and repeat rate data, traces dips to root cause, and launches personalized campaigns—driving €8M incremental sales.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COMMERCIAL   ·   Channel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Channel Share Recovery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Detects competitor moves, models impact on channel share, and triggers agentic actions to recover market share across Tmall, JD.com, Douyin, and WeChat.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Global Growth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Integrated growth across China and North Asia;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unlocks real-time China market 360, enabling faster, smarter growth decisions and seamless brand/channel integration.”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85% faster integration and 90% lower IT cost—future-proofing L'Oréal's data foundation for Beauty Tech.”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AI &amp; Digital Innovation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AI roadmap &amp; scaling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contextualization engine powers AI-driven personalization and market insights—grounded in explainable, trusted data.”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Zone President - North Asia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Market share, channel optimization, regulatory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agent factory automates incident detection and response—reducing compliance risk and optimizing channel mix.”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Financial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Margin, cost-to-income, working capital, risk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lowers TCO by 60% and reduces compliance violations by 95%—protecting margin and mitigating regulatory risk.”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GM Consumer Products Division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Consumer insight, product launches, e-commerce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accelerates time-to-market for new products and enables granular consumer 360—driving e-commerce and retail growth.”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L'Oréal Groupe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Semantic, grounded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Model relationships &amp; causality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market, consumer, ops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China Market Data Unification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7 source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core business entities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Customer, Product, Channel, Compliance, and Campaign 360s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for China market questions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Trace incident paths and business outcomes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Activation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Activate Margin Protection Agent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Activate Compliance Resolution Agent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Activate Inventory Optimization Agent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Activate Proactive Consumer Engagement Agent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Move from reporting to agentic execution in China—protect margin, recover share, and ensure compliance.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SAP, Salesforce, Oracle, Tmall, JD.com, Douyin, and regulatory portals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Build unified China market 360s and Knowledge Graph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Activate margin, compliance, inventory, and engagement agents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SCIKIQ moves the needles that matter—growth, margin, compliance, efficiency, and competitive edge—for L'Oréal's China market.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L'Oréal Groupe,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L'Oréal's China market is the engine of global beauty growth, but competitive, regulatory, and consumer shifts demand real-time insight and rapid action. SCIKIQ turns L'Oréal's fragmented data into actionable intelligence—enabling leaders to see, reason, and act across every channel, product, and consumer touchpoint.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L'Oréal Groupe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L'Oréal Groupe’s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S/4HANA    ·    Salesforce CRM    ·    Oracle SCM    ·    Tmall Analytics    ·    JD.com API    ·    Douyin API    ·    Gov Portal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L'Oréal Groupe’s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L'ORÉAL GROUPE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China market growth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gross margin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Expand e-commerce and social commerce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Estée Lauder Companies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Unifies L'Oréal's China market data—sales, e-commerce, retail, supply chain, and consumer insights—into a single, governed business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relationships between products, consumers, channels, competitors, and regulatory events—revealing causal chains and business drivers.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Conversationally answers leadership questions—grounded in unified, governed data, and always explainable.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Automates margin, growth, and compliance actions—posting transactions to SAP, Salesforce, Tmall, and regulatory portals.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Groupe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L'Oréal's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S/4HANA (ERP)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 CRM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Oracle SCM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Tmall Analytics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JD.com API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Douyin API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WeChat API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Gov Portal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Connects to SAP, Salesforce, Oracle, Tmall, JD.com, Douyin, WeChat, and Gov Portal—200+ pre-built connectors.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Maps and tags key business entities—products, consumers, channels, SKUs, regulatory events—across systems.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Builds business 360s and a knowledge graph—modeling relationships, causality, and incident paths.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Applies data lineage, quality, and access controls—ensuring compliance and explainability.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Salesforce, Tmall Analytics, JD.com API, Douyin API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Product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S/4HANA, Oracle SCM, Salesforce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Channel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Tmall Analytics, JD.com API, Douyin API, WeChat API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Gov Portal, SAP S/4HANA, Oracle SCM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Campaign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Salesforce, Tmall Analytics, Douyin API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feed Layer 2's Knowledge Graph, enabling root-cause tracing and agentic execution.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