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Motilal Oswal Asset Management Company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Transform data into decisions — and drive fund performance at scale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360° portfolio intelligence, accelerate product launches, and reduce compliance risk—while cutting integration costs and time-to-market. SCIKIQ is the AI-first data-fabric built for asset managers ready to lead in India’s ₹200 lakh crore mutual fund future.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Data &amp; Digital Officer, COO, Head of Investments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Compliance breach detected in Multi Cap Fund's sector allocation.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Breach reported to SEBI as per regulatory protocol.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Fund inflows into Multi Cap Fund are halted.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Multi Cap Fund sees sudden spike in redemptions.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Distributors report increased client exits.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Fund AUM and net inflows impacted; risk to revenue and market share.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Compliance Engine flags breach: Financials exposure exceeds 35% cap.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Fund AUM drops, net inflows turn negative, threatening revenue.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Motilal Oswal Asset Management Company Limited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TOTAL AUM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₹1,30,036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+3.2%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NET INFLOWS (QTD)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₹1,920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-8.5%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REDEMPTION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7.8%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+1.5%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PORTFOLIO COMPLIANCE BREACHES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3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A spike in redemptions in the Motilal Oswal Multi Cap Fund, triggered by a compliance breach and negative investor sentiment following SEBI categorisation talks.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Trace the redemption spike to its root, quantify the impact, and launch an agent to proactively engage at-risk investors and remediate the compliance flag.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90% lower IT cost than custom builds—no code, no multi-year projects, and proven in regulated asset management environments.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static BI—contextualizes data across funds, clients, and compliance, enabling real-time root-cause analysis and autonomous action, not just reporting.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fabrics/lakes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asset management: entity 360s, compliance lineage, and agentic automation for fund, portfolio, and channel operations—out-of-the-box.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Answers are grounded in your real data, with full lineage and compliance traceability—no hallucinations, no black-box risk.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COO   ·   Fund 360, Portfolio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Portfolio &amp; Fund 360: Monitor, trace, and act on performance and risk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fund, portfolio, and compliance data to monitor AUM, inflows/outflows, and detect breaches—enabling faster, more confident decisions.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Compliance 360: Detect, trace, and close breaches before they escalate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Map all compliance events, trace root causes, and deploy agents to automate remediation—reducing regulatory risk and manual workload.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DISTRIBUTION HEAD   ·   Distributor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Distributor 360: Grow and protect channel AUM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distributor performance, detect at-risk channels, and trigger targeted campaigns to recover inflows and deepen relationships.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PRODUCT   ·   Fund 360,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Fund Launch Accelerator: Cut time-to-market and capture new flows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Automate onboarding, compliance, and channel activation for new funds—reducing launch cycle time and capturing AUM faster.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INVESTOR RELATIONS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Customer 360: Personalize engagement and retention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Segment and engage investors based on behavior, risk, and product fit—reducing churn and enhancing experience.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accelerates data unification and AI-readiness across all LOBs, reducing IT and compliance burden.”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MD &amp; CEO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Growth, investor trust, and speed to market fo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faster, insight-led product launches and strengthens MOAMC's competitive edge.”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Compliance &amp; Risk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USER/BLOCKER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SEBI/PFRDA compliance, real-time monitoring, 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provides explainable, automated compliance controls with full lineage and traceability.”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Product / Mutual Funds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Rapid product innovation, investor analytics,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data products and GenAI studio unlock new investor insights and research capabilities.”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integration and compliance costs while improving cash conversion and control.”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enterprise-grade security, access management, and audit trails.”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Motilal Oswal Asset Management Company Limited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Explainable, grounded Q&amp;A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All relationships, all context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business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Connect &amp; 360 Modeling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data from Fund Admin, Portfolio Mgmt, CRM, Compliance Engine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and resolve key business entities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Initial dashboards for AUM, inflows/outflows, and compliance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knowledge graph linking funds, portfolios, investors, events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Copilot for natural language Q&amp;A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Incident tracing and explainable insights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Autonomous Actions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Launch Redemption Risk Outreach Agent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compliance rebalancer and fund launch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Closed-loop monitoring and reporting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See your first 360 in 30 days—then scale to knowledge graph, copilot, and agents.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Identify your highest-impact scenario (e.g., redemption risk, compliance, fund launch)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Fund Admin, PMS, CRM, and Compliance Engine for unified 360s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Copilot and Agent Factory on your live data and workflows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Move the needle on AUM growth, compliance, and operational efficiency—book a SCIKIQ 360 discovery session.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Motilal Oswal Asset Management Company Limited,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Motilal Oswal AMC’s growth and compliance ambitions depend on activating siloed data across funds, portfolios, channels, and risk. SCIKIQ unifies your investment, client, and operational data into a living knowledge graph—enabling AI-powered insight, compliance, and autonomous action.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Motilal Oswal Asset Management Company Limited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Motilal Oswal Asset Management Company Limited’s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Fund Admin System    ·    Portfolio Management System    ·    Investor Portal    ·    CRM    ·    Compliance Engine    ·    SEBI Portal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Motilal Oswal Asset Management Company Limited’s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MOTILAL OSWAL ASSET MANAGEMENT COMPANY LIMITED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AUM growth through product innovation and channel expansion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Maintain regulatory and compliance leadership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time-to-market for new funds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KFintech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our funds, clients, and portfolios?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Unifies all operational, client, and investment data—across PMS, mutual funds, compliance, and distribution—into a single, live business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are performance or compliance events occurring?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Connects investors, funds, portfolios, transactions, and compliance events—surfacing causal relationships and root causes.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should I know or do next?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Natural language interface for grounded, explainable Q&amp;A—enabling faster, more confident decision-making.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How do we automate and close the loop?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Deploys autonomous agents to execute rebalancing, compliance checks, or client onboarding—directly in source systems.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Motilal Oswal Asset Management Company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Motilal Oswal AMC's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Fund Admin System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Portfolio Management System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Investor Portal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 Engine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SEBI Portal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KFintech (RTA)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PFRDA Portal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prebuilt connectors ingest data from Fund Admin, PMS, CRM, Compliance, and regulatory portals.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rules map data to key entities: investor, fund, portfolio, distributor, compliance event.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Deduplicate, match, and model relationships—building a living knowledge graph of all business objects.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Apply lineage, access, and quality controls for regulatory and audit readiness.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Investor Portal, CRM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Fund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Fund Admin, Portfolio Management System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Portfolio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Portfolio Management System, Compliance Engine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Distributor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Fund Admin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Compliance Engine, SEBI Portal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interconnected in the Knowledge Graph, enabling root-cause tracing and AI-powered recommendations.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