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Rico Auto Industries Ltd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Unlock Sales Growth with SCIKIQ's AI-Ready Data Fabric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With a 6% YoY revenue decline and 24% drop in PAT, Rico Auto needs to activate its siloed data to reverse sales trends, improve customer targeting, and optimize commercial execution. SCIKIQ delivers a 360° sales dashboard, root-cause analytics, and autonomous revenue interventions—at 85% faster integration and 90% lower IT cost.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Revenue Officer, Head of Sales, CFO, CIO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Production delay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Event propagation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Customer impact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Regional sales drop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Churn increase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Production reschedule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Hybrid Part Line at Hosur experiences a production delay due to late vendor delivery.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Production schedule for hybrid parts is adjusted for faster recovery.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Rico Auto Industries Ltd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TOTAL SALES (Q1 FY25)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₹530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LOST ORDERS (Q1)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₹42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+15%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CUSTOMER CHURN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5.2%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+1.1%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ON-TIME DELIVERY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87%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-6%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Delayed hybrid part shipments from Hosur plant to Toyota and Maruti led to cascading lost orders and higher churn in Tamil Nadu and North India.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Triggered targeted win-back campaigns and prioritized production scheduling for affected SKUs, with real-time sales team alerts.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 unified, AI-ready data fabric in under 6 months—at 85% faster integration and 90% lower IT cost than custom builds, with 200+ connectors for SAP, CRM, MES, and more.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Beyond dashboards: SCIKIQ models relationships, root causes, and enables autonomous sales recovery—not just reporting, but closed-loop action.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fabrics/lakes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contextualizes data for automotive sales and production, with out-of-the-box knowledge graphs, industry-specific agents, and explainable AI tailored to Rico's business.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grounds every answer in governed enterprise data and graph context—no hallucinations, full traceability, and board-level trust.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Revenue Leakage Detection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Spot lost orders, delayed cash flows, and margin erosion in real time; quantify and recover revenue with autonomous agents.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SALES LEADERSHIP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Sales 360 &amp; Win-Back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Unified dashboard shows sales by region, customer, and SKU; triggers targeted win-back campaigns for lost OEM business.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Finance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Production-Sales Alignment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Connect MES and sales data to trace how production delays impact revenue; reprioritize schedules to protect key orders.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SUCCESS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Churn Risk Monitoring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Identify at-risk customers from delayed orders; alert sales for proactive retention actions.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Supplier Impact Analysis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how vendor delays cascade to lost sales; inform contract renegotiation and supplier scorecards.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85% faster integration and 70% lower prep cost—freeing IT to focus on value, not plumbing.”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Financial Officer (CFO)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“Unlock real-time, trusted sales and margin intelligence—cutting time-to-insight and enabling proactive commercial actions.”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President &amp; COO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Operational outcomes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“Gain plant-to-boardroom sales visibility and root-cause analysis—act faster on production or supply chain blockers impacting sales.”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Business Unit Heads (Hybrid, ICE, EV Parts)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“Accelerate time-to-market for new products and respond instantly to OEM demand shifts with unified data and AI-driven insights.”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Sales &amp; Commercial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Sales pipeline health, customer retention, pri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“Move from lagging to leading sales indicators—let AI surface at-risk deals, margin leaks, and new opportunities in real time.”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Information Security Officer (CISO)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enforces enterprise-grade security, lineage, and compliance—trusted by global supply chain leaders.”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Rico Auto Industries Ltd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analytics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 modeling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Sales Data Onboarding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sales, order, and customer data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business entities (customers, SKUs, regions)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initial sales dashboard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knowledge graph for root-cause tracing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AI Copilot for sales and revenue queries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Validate with sales and finance teams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Activation &amp; Closed-Loop Action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autonomous agents for lost order recovery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CRM and MES workflows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Monitor outcomes and refine models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Turn Rico Auto's sales data into revenue action—fast.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1-hour workshop with SCIKIQ to map your sales and order data landscape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the unified sales dashboard and Copilot Q&amp;A with your real data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Define the first autonomous agent for lost order recovery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Ready to activate your sales data? Contact sales@scikiq.com to schedule your tailored demo.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Rico Auto Industries Ltd,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Rico Auto Industries faces margin pressure and declining revenue in a highly competitive automotive components market. SCIKIQ enables Rico to unify sales, customer, and operations data into actionable intelligence—driving faster, smarter sales decisions and direct revenue impact.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Rico Auto Industries Ltd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Rico Auto Industries Ltd’s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CRM    ·    MES    ·    Vendor Management    ·    GRC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Rico Auto Industries Ltd’s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RICO AUTO INDUSTRIES LTD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Reverse declining revenue and profit trends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Expand hybrid, ICE, and EV parts business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OEM customer retention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Pritika Auto Industries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Real-time, unified dashboards combine sales, order, customer, and production data across SAP, CRM, and plant systems.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Graph-based relationship modeling connects sales, production, and customer events for root cause analysis.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 language interface answers leadership questions, grounded in real data and context.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 — 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sales recovery actions—campaigns, alerts, and workflow changes—based on detected issues.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Rico Auto's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 (orders, revenue, inventory)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(customer, sales rep, churn)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 (production, plant events)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Management System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GRC (compliance, audit)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Plant SCADA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Excel/CSV uploads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Email/EDI feeds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prebuilt connectors rapidly ingest sales, production, and customer data from SAP, CRM, MES, and vendor systems.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Metadata and context engine aligns SKUs, customers, sales reps, and regions for a harmonized business view.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knowledge graph modeling connect orders, delays, and customer events for root-cause and impact analysis.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Data lineage, access control, and quality checks ensure trusted, compliant insights for sales and finance.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SAP ERP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Sales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CRM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Production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MES, SAP ERP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Vendor Mgmt, SAP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GRC, SAP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form the foundation for SCIKIQ's knowledge graph, powering root-cause analytics and AI-driven sales activation.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