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Syngenta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From data silos to profitable action across global agriculture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unifies Syngenta’s enterprise, R&amp;D, and field data into actionable intelligence—accelerating product launches, optimizing supply chains, and ensuring regulatory compliance at global scale.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Digital &amp; Data Officer, Head of R&amp;D, COO, Head of Seeds &amp; Crop Protection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Regulatory breach detected for batch 24-CP-112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Compliance team flagged for remediation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Field Trials Team review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Batch 24-CP-112 remains on hold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Distributor AgroPlus faces stockout risk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Revenue recognition blocked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EU compliance documentation is missing, blocking market access and putting $68M revenue at risk.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Finance cannot recognize revenue for the batch until compliance is restored.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Syngenta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PRODUCT LAUNCH CYCLE TIME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7.8 mo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-22%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EBITDA MARGIN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19.6%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+1.2%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REGULATORY BREACH EVENTS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INVENTORY DAYS (DSI)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68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A regulatory breach in Crop Protection batch 24-CP-112 due to incomplete compliance documentation delays market access and triggers inventory build-up.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Autonomous agent triggers compliance remediation, updates SAP and regulatory systems, and notifies commercial teams—unblocking $68M in revenue and reducing DSI by 9 days.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an 85% faster integration and 70% lower data-prep cost than custom builds—proven in complex, regulated industries. Syngenta’s teams get a unified, actionable data foundation in weeks, not years.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BI dashboards only report; SCIKIQ contextualizes and activates data, connecting root cause to autonomous action—closing the loop on compliance, supply chain, and commercial execution.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 / lake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models Syngenta’s real business entities (batches, trials, regulations, customers) in a knowledge graph—enabling traceability, compliance, and agentic automation beyond what a data lake or fabric alone can deliver.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Generic LLMs hallucinate; SCIKIQ’s Copilot is grounded in Syngenta’s own data, with explainable answers, full lineage, and the ability to trigger real business actions—trusted by boards and regulators.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&amp; REGULATORY   ·   Regulatory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Zero regulatory breach, zero revenue at risk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regulatory, trial, and batch data to proactively surface and resolve compliance risks—protecting market access and margin.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MANUFACTURING &amp; SUPPLY CHAIN   ·   Inventory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Minimize inventory build-up, maximize fulfillment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Link SAP, inventory, and CRM data to dynamically reallocate inventory, prevent stockouts, and reduce DSI—freeing up $100M+ in working capital.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R&amp;D / PRODUCT LAUNCH   ·   Product Batch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Accelerate launches from 11 to 7.8 months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Integrate LIMS, SAP, and RegOps to automate cross-functional handoffs, compressing launch cycles and unlocking $120M in new product revenue.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COMMERCIAL LEADERSHIP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Protect pipeline, grow share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Trace the impact of operational events on commercial pipeline and revenue, enabling proactive interventions and margin protection.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Real-time working capital and margin control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Link inventory, compliance, and revenue recognition for real-time visibility—unlocking cash and improving EBITDA.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Digital &amp; Information Officer (CDIO)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Accelerating digital transformation, reducing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unified, AI-ready data products 85% faster, slashing integration cost and risk across R&amp;D, manufacturing, and commercial platforms.”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Executive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EXECUTIVE SPONSOR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Enterprise growth, sustainability leadership,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Syngenta to monetize data and activate AI at scale, directly supporting strategic growth and sustainability goals.”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Seeds / Crop Protection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BUSINESS UNIT HEAD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Faster product launches, improved regulatory 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“With SCIKIQ, you get real-time visibility and AI-driven root-cause analysis, reducing time-to-market and compliance risk.”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Engage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Financial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Cost-to-serve, margin improvement, ROI on digi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TCO by 60% and accelerates ROI on digital platforms like Cropwise and Spiio.”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Sustainability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Carbon reduction, regulatory reporting, ESG le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provides trusted, auditable data lineage and automated compliance, supporting Syngenta's SBTi-validated sustainability targets.”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R&amp;D / Digital Platforms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Data contextualization, AI/ML enablement, fast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no-code platform and GenAI studio empower your teams to activate data and deploy ML models 90% faster.”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Syngenta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Conversational, grounded answers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 &amp; relationships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data foundation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Data Unification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Ingest and resolve batch, compliance, and order data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Map to unified Product Batch 360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business 360 dashboards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knowledge graph of batches, events, and orders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semantic search and root-cause analysis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Copilot for regulatory and commercial queries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Agentic Automation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Configure and test remediation and optimization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agent actions with SAP/RegOps/CRM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Monitor realized business impact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Unify, contextualize, and activate Syngenta’s data—protecting revenue, margin, and compliance.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Run a 30-day pilot to build your first Product Batch 360 and resolve a live compliance incident.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Enable Copilot and agents for regulatory, inventory, and product launch scenarios.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Quantify realized value—revenue unblocked, DSI reduced, compliance risk eliminated.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activate Syngenta’s data for growth, margin, and compliance—contact sales@scikiq.com.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Syngenta,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Syngenta’s leadership in crop protection and seeds is built on science, innovation, and global reach—but data fragmentation and slow insight-to-execution cycles threaten margin, compliance, and competitive edge.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Syngenta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Syngenta’s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S/4HANA    ·    LIMS    ·    RegOps    ·    Salesforce CRM    ·    SAP TM    ·    SAP FI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Syngenta’s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SYNGENTA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Drive land productivity through innovation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product launches and market access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Integrate AI and digital tools for operational excellence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BASF Group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Unify Syngenta’s R&amp;D, manufacturing, supply chain, and commercial data into a single, contextual business view.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 the relationships between products, trials, regulations, and customers to power root-cause analysis and compliance.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 interface for business, R&amp;D, and compliance teams to query and interpret data in context.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that execute corrective or value-creating actions across Syngenta’s systems.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Syngenta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Syngenta’s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S/4HANA (ERP, manufacturing, inventory, finance)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LIMS (Lab Information Management System)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RegOps (Regulatory Operations)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Salesforce CRM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TM (Transportation Management)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FI (Finance)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IoT/Field Sensors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Partner Portals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ingest data from SAP, LIMS, CRM, and field sensors in real time.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Auto-resolve entities and map business context—linking batches, trials, compliance, and orders.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Model relationships in a unified knowledge graph—trace cause and effect from R&amp;D to market.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Enforce lineage, data quality, and compliance—ensuring auditability and trust for every action.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Product Batch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S/4HANA, LIMS, RegOps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Salesforce CRM, SAP S/4HANA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Regulatory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RegOps, LIMS, SAP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Inventory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S/4HANA, SAP TM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Finance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FI, SAP S/4HANA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feed the Knowledge Graph (Layer 2), powering root-cause analysis and agentic action.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