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Tata Steel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Contextualize, Connect, Activate Tata Steel’s Data for Profitable Growth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SCIKIQ’s AI-first, no-code data fabric transforms Tata Steel’s global operations by unifying siloed data, modeling relationships, and enabling autonomous action—directly supporting strategic priorities in agility, customer focus, and operational excellence.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CIO, Chief Digital Officer, Head of AI &amp; Automation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Sensor Failure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Blast Furnace Shutdown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Order Delay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Order Reroute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Preventive Maintenance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Root Cause Analysis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Sensor failure in cooling system supplied by Vendor VND-221 detected by LIMS.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Knowledge graph traces root cause to vendor-supplied sensor.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Tata Steel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ORDERS AT RISK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42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+12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REVENUE IMPACTED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₹37.5 Cr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+₹15.2 Cr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CUSTOMER SLAS BREACHED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8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ASSET DOWNTIME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14 hrs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+9 hrs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Vendor-supplied cooling system (Vendor ID: VND-117) failed due to undetected sensor malfunction, cascading to blast furnace shutdown and delayed high-value automotive orders.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Triggered agent to re-route critical orders to Kalinganagar plant and notify impacted customers.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85% faster integration and 90% lower IT cost versus custom builds—no-code, proven at global scale, and ready for Tata Steel’s complex, multi-system environment.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/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Goes beyond dashboards: SCIKIQ unifies data, models relationships, and enables autonomous action—closing the loop from insight to execution, not just reporting.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 / lakes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Purpose-built for contextualization and activation—knowledge graphs, GenAI, and agentic automation, not just storage or ETL pipelines.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Grounded in Tata Steel’s real data, with explainability, lineage, and compliance—no hallucinations, no black boxes.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OPERATIONS   ·   Asset 360 · Operations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Real-time plant health and downtime prevention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Unified asset and event data enables predictive maintenance, rapid incident response, and reduced unplanned downtime.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SUPPLY CHAIN   ·   Finance 360 ·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Order fulfillment and logistics optimization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Track order status, reroute shipments, and respond to disruptions—minimizing revenue loss and customer impact.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COMMERCIAL   ·   Finance 360 ·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Customer SLA and revenue protection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Monitor SLA risks, automate customer notifications, and quantify revenue at risk from operational incidents.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3 AI Copilot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QUALITY &amp; COMPLIANCE   ·   Operations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Automated compliance and incident review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Trace incidents to root cause, automate compliance reporting, and reduce audit effort by 70%.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Faster, trusted analytics for decision support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Accelerate analytics delivery by 30-50%, with explainable, auditable insights for leadership and the board.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3 AI Copilot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unifies siloed data and accelerates AI activation across Tata Steel’s global footprint—at a fraction of traditional integration cost.”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CEO/MD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EXECUTIVE SPONSOR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Operational agility, customer-centricity, glob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Tata Steel to move from data collection to business activation—directly supporting strategic priorities for growth and agility.”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Digital/Industry 4.0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Delivering tangible business impact from digit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no-code, AI-first fabric accelerates time-to-value for digital and automation projects—without heavy IT lift.”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COO / Head of Operations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Operational outcomes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contextualized data and AI agents enable proactive, autonomous operations—minimizing disruption and maximizing throughput.”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rapid payback and measurable cost savings—while reducing compliance and operational risks.”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CISO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Security, access &amp; compliance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offers enterprise-grade governance, lineage, and access controls—ensuring compliance across Tata Steel’s global operations.”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Tata Steel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Conversational, explainable analytics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Contextual, connected data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Unified, real-time data fabric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Connect &amp; Curate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Connect SAP, MES, LIMS, and CRM to SCIKIQ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Ingest 12 months of asset, order, and event data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Map key entities and relationships for the knowledge graph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Control &amp; Contextualize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Model asset-event-order-customer relationships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incident control tower dashboards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root-cause analysis for major asset failures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Consume &amp; Automate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conversational analytics for plant managers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order reroute and notification agents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Measure impact on order fulfillment and SLA compliance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Activate Tata Steel’s data for measurable impact—fast.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Book a discovery session with Tata Steel’s digital and operations leaders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Identify top incident and revenue risk scenarios for pilot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Connect core systems (SAP, MES, LIMS, CRM) and launch SCIKIQ pilot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Ready to see how SCIKIQ can protect revenue and power Tata Steel’s next leap? Let’s activate your data.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Tata Steel,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Tata Steel’s ambition to be the world’s most respected and valuable steel company demands a new level of intelligence: not just collecting data, but activating it for real-time, enterprise-wide impact.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Tata Steel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Tata Steel’s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ERP    ·    MES    ·    LIMS    ·    CRM    ·    QMS    ·    Legacy Data Warehouses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Tata Steel’s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TATA STEEL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Become the most respected and valuable steel company globally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Drive agility and operational excellence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Enhance customer focus and satisfaction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JSW Steel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 across Tata Steel’s global operations?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Real-time, unified data fabric spanning production, quality, supply chain, and commercial systems.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Contextual graph models link assets, events, vendors, and customers for transparent root-cause analysis.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Conversational analytics and GenAI Studio—grounded in Tata Steel’s data, not generic LLMs.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Don’t just tell me—fix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execute corrective actions—order re-routing, maintenance, customer comms.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Tata Steel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Tata Steel's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ERP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42032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42032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MES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926080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926080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LIMS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310128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310128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694176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694176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QMS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4078224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4078224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Legacy Data Warehouses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no-code connectors pull from every source — no rip-and-replace, no data movement.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The metadata &amp; contextualization engine maps each field to a shared business glossary.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Entity resolution stitches records across systems into one record per real-world entity.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Lineage, quality &amp; access control attach to every entity — so the 360 is trusted.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 · Billing · Service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Asset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EAM · IoT · Maintenance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Operations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ERP · Scheduling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Vendor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Procurement · Contracts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Finance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ERP · GL · AP/AR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Built once, each entity 360 becomes a connected node set in the Knowledge Graph (Layer 2) — and the grounded foundation for the Copilot and Agents above.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