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Triton Investment Advisors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portfolio data for faster value creation across Indian venture investments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empowers Triton's investment team with a living, connected data fabric—integrating deal flow, portfolio ops, and market signals—so you don't just collect data, you activate it for growth, margin, and competitive edge.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Managing Partner, Investment Team, Portfolio Operations, Head of Data &amp; Analytics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Bizom misses Q2 revenue target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Largest customer renewal is overdue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Cash tightness creates covenant breach risk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EBITDA covenant breached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Remediation plan initiated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EBITDA restored above covenant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Bizom's Q2 revenue falls short by ₹2.1 Cr, triggering concern in the investment team.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Q3 EBITDA reaches ₹3.6 Cr, resolving the breach and restoring compliance.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Triton Investment Advisors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PORTFOLIO EBITDA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₹112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-3.2%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IRR (FUND II)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18.5%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+0.4%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CASH RUNWAY (MEDIAN)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11.2 mo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-1.5 mo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DSO (WEIGHTED AVG)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74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+7 days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Bizom revenue miss triggers EBITDA shortfall and covenant breach risk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automated alert to investment partner and portfolio CEO; initiate remediation workflow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Achieve 85% faster data integration and 90% lower IT cost vs. custom builds—delivering a unified, AI-ready portfolio view in weeks, not years.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 beyond static dashboards: SCIKIQ contextualizes, traces causality, and enables autonomous interventions—not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investment and portfolio ops: entity 360s, knowledge graph, and agent automation tailored to VC/PE workflows.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Answers are grounded, explainable, and compliant—drawing only from Triton's own portfolio data, not generic web knowledge.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INVESTMENT TEAM   ·   Portfolio Company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Portfolio Company 360: Spot and act on underperformance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financials, KPIs, and risk signals across all portfolio companies—detecting early warning signs and surfacing actionable insights.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FUND OPERATIONS   ·   Fund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Fund 360: Real-time IRR and exposure tracking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Model fund-level AUM, IRR, DPI, and risk exposures—linking company events to fund outcomes for proactive management.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LP RELATIONS   ·   LP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LP 360: Automated, compliant LP reporting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Generate and file LP reports in minutes, not weeks—auto-disclosing incidents, actions, and performance with full audit trails.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RISK &amp; COMPLIANCE   ·   Risk &amp;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Covenant &amp; Risk 360: Zero-surprise compliance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Continuously monitor all covenants and risk events—triggering instant alerts, escalation, and remediation workflows.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PORTFOLIO CEO   ·   Deal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Deal 360: Actionable insights for company leadership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Surface deal terms, board actions, and performance levers for each CEO—enabling data-driven decision making.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Investment Officer / Managing Partner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Superior deal sourcing, portfolio performance,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gives you a unified, real-time view of portfolio and deal health, enabling faster, more confident investment decisions and differentiated LP reporting.”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Investment Team Lead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Faster, more accurate deal evaluation and ongo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“Automate data gathering and contextual analysis, so you spend more time on value-add diligence and less on manual reporting.”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Portfolio Operations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efficiency, value-creation support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“Surface actionable insights and automate interventions to drive portfolio company growth and margin.”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 / Fund Controller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“Reduce manual effort and error in financial consolidation, compliance checks, and LP communications.”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Compliance / Risk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adherence, audit trail, data securi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robust lineage, access controls, and auditability — reducing compliance risk and strengthening trust.”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IT/Data Lead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Integration complexity, data quality, system 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“No-code integration and 200+ connectors slash IT effort and deliver reliable, governed data fabric.”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Triton Investment Advisors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AI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Contextualization &amp; causality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portfolio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Portfolio 360 foundation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Deal CRM, 2-3 portfolio ERPs, Board Portal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Portfolio Company 360 and Deal 360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live control tower with 6 KPIs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and visualize portfolio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Q&amp;A for investment and risk queries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first agent (Covenant Breach Sentinel)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Automation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Roll out 3+ agents (renewal, reporting, margin)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write-back to Board Portal, CRM, Fund Admin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Measure impact on portfolio value, reporting cycle, and compliance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See your portfolio in a new light—contextualized, activated, and ready for action.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Book a 45-minute portfolio 360 assessment with our team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your top 2-3 value scenarios (e.g., covenant risk, cash runway, LP reporting)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SCIKIQ on 2 portfolio companies and measure impact in 60 days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 on growth, margin, cash, compliance, and competitive edge for Triton—let's activate your data.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Triton Investment Advisors,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Unlock a unified, AI-ready view of every portfolio company, deal, and risk exposure—so you spot underperformance, act on signals, and accelerate exits before the market does.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Triton Investment Advisors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Triton Investment Advisors’s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Deal CRM    ·    Portfolio ERPs (Bizom, Camcom, Recykal, Ethinos)    ·    Board Portal    ·    Fund Admin    ·    Deal Docs    ·    Audit Portal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Triton Investment Advisors’s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TRITON INVESTMENT ADVISORS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value creation and exits in Indian B2B tech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Improve portfolio company performance and margin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LP trust through transparent, timely reporting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Sequoia Capital India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our portfolio?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Unify all portfolio, deal, and market data into a single, AI-ready hub—giving Triton a living, real-time view of every investment and risk.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Map relationships and causality between portfolio events, financials, and external signals—so you trace root causes and anticipate impact.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Conversational, explainable AI—grounded in Triton's own data—answers investment and risk questions in seconds, not days.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interventions: alerting, workflow triggers, and even write-back to portfolio ops or deal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Triton Investment Advisors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Triton's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Deal CRM (Triton)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Portfolio ERPs (Bizom, Camcom, Recykal, Ethinos)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Board Portal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Fund Admin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Deal Docs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Audit Portal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portfolio ERPs, deal CRM, fund admin, and board systems—no code required.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Harmonize and tag entities across systems: companies, deals, funds, covenants, and KPIs.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relationship modeling—linking events (e.g., revenue miss) to outcomes (e.g., IRR, LP reporting).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Data lineage, access controls, quality, and audit trails—ensuring compliance and trust.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Portfolio Company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Portfolio ERPs, Deal CRM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Deal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Deal CRM, Deal Docs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Fund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Fund Admin, Deal CRM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LP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Fund Admin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Risk &amp; 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Deal Docs, Board Portal, Audit Portal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Knowledge Graph, enabling root-cause tracing and AI-driven interventions.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