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Triveni Engineering &amp; Industries Limited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Activate enterprise intelligence across sugar, ethanol, and engineering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SCIKIQ transforms Triveni’s fragmented data into actionable business intelligence—driving margin, cash flow, and compliance, while enabling digital-first growth and operational resilience.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Group CIO, CDO, Head of Digital Transformation, BU Heads (Sugar, Ethanol, Engineering)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Inventory build-up at Plant 2 detected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Incident breach triggered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Logistics team constraint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Dispatch delay impacts receivables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Cash flow strain realized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Agent triggers corrective dispatch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Plant 2 inventory rises above 65 days, triggering a control tower alert.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Autonomous agent initiates expedited dispatch to Britannia, rebalancing inventory.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Triveni Engineering &amp; Industries Limited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EBITDA MARGIN (%)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12.7%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-0.8%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INVENTORY DAYS (SUGAR)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62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+7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DSO (RECEIVABLES)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44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CANE PROCUREMENT COST (₹/MT)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3,450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+3.2%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Inventory build-up at Plant 2 is driving up working capital and compressing EBITDA margin.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Trigger agent to rebalance inventory and expedite dispatch to priority buyers.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delivers 85% faster integration and 70% lower data-prep cost, with 200+ connectors and no-code setup—removing the need for costly, slow custom builds.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BI dashboards &amp; point tools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Moves beyond static dashboards to contextual, causal reasoning and autonomous action—so leaders get answers and fixes, not just reports.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fabric/lake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Purpose-built for business activation—unifies SAP, SCADA, CRM, and TMS into actionable 360s, not just a data lake. Proven in regulated, asset-heavy industries.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LLMs/chatbots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Grounds every answer in Triveni’s real, governed data—ensuring accuracy, explainability, and compliance, not hallucination.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OPERATIONS   ·   Plant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Plant 360: Real-time inventory &amp; production control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Unifies SCADA and SAP data for every plant, surfacing bottlenecks and triggering corrective actions before they hit cash or compliance.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FINANCE   ·   Buyer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Cash &amp; Receivables 360: Accelerate cash conversion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Maps order-to-cash across buyers, plants, and dispatches—pinpointing and resolving DSO spikes and working capital leaks.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COMPLIANCE   ·   Compliance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Compliance 360: Zero-surprise regulatory reporting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Flags inventory aging, dispatch, and audit risks in real time—automating breach detection, escalation, and reporting.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PROCUREMENT   ·   Plant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Procurement 360: Optimize cane sourcing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Correlates procurement cost, supplier performance, and plant demand to optimize sourcing and protect margin.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EXECUTIVE LEADERSHIP   ·   Enterprise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Boardroom Copilot: Plain-language business answers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Lets leaders ask any business question—margin, cash, compliance—and get grounded, actionable answers in seconds.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CIO / CDO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Platform strategy &amp; architecture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delivers a single, AI-ready data fabric for all of Triveni’s businesses—enabling real-time, actionable insights and reducing IT integration cost by 90%.”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Engineering (Water &amp; Power Transmission)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Operational efficiency, asset uptime, and marg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“SCIKIQ’s knowledge graph and agents can pinpoint and remediate production and supply chain bottlenecks—boosting asset utilisation and margin.”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CFO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Budget, payback &amp; risk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“SCIKIQ’s unified control tower and autonomous agents reduce compliance risk by 95% and cut data-prep costs by 70%, directly improving EBITDA.”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Sugar &amp; Ethanol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USER/CHAMPION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Yield, production optimisation, regulatory com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“With SCIKIQ, you get real-time, contextual visibility into sugarcane supply, production, and compliance—enabling proactive decisions and faster recovery from disruptions.”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Chief Risk &amp; Compliance Officer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BLOCKER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Regulatory adherence, audit trails, and minimi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“SCIKIQ’s automated lineage, governance, and explainability features ensure full auditability and dramatically reduce compliance breaches.”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◕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Neutralise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CEO / MD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EXECUTIVE SPONSOR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Sustained value creation, competitive edge, an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enables Triveni to lead in sustainable, tech-enabled manufacturing by activating data for growth, margin, and risk management.”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Triveni Engineering &amp; Industries Limited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Conversational intelligence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Causal reasoning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 business view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Business 360 Unification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Deploy connectors to SAP, SCADA, CRM, TMS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Map business entities (plants, inventory, buyers)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Deliver unified dashboards for business leadership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45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Knowledge Graph &amp; Copilot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Build knowledge graph linking incidents, compliance, and cash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Enable Copilot for leadership Q&amp;A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Pilot incident root-cause analysis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45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Agent Factory &amp; Autonomous Remediation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Configure and test corrective agents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Automate dispatch, procurement, and compliance workflows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Quantify realized value (cash, margin, compliance)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Unlock cash, margin, and compliance value in 90 days.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Run a rapid value assessment on Plant 2 inventory and dispatch leak.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Pilot Plant, Inventory, and Buyer 360s—integrating SAP, SCADA, CRM, and TMS.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Deploy Copilot and agents for cash and compliance remediation.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Let’s move the needle on cash, margin, and compliance—schedule a 2-week discovery workshop.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Triveni Engineering &amp; Industries Limited,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Triveni’s leadership in integrated sugar, ethanol, and engineering makes it uniquely exposed to margin, cash, and compliance risks from operational silos and volatile supply chains.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Triveni Engineering &amp; Industries Limited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Triveni Engineering &amp; Industries Limited’s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SAP S/4HANA    ·    Plant SCADA    ·    CRM    ·    TMS    ·    Audit Portal    ·    Gov Portal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Triveni Engineering &amp; Industries Limited’s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TRIVENI ENGINEERING &amp; INDUSTRIES LIMITED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Sustain profitable growth across sugar and ethanol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Drive margin and cash flow resilience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Accelerate digitalization and AI adoption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Balrampur Chini Mills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is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Unified visibility across sugar, ethanol, and engineering lines—connecting SAP, plant SCADA, and finance for a single source of truth.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Why is it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Models relationships between cane supply, production, dispatch, receivables, and compliance—tracing root causes and impact paths.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Tell me, in plain language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Conversational insights—grounded in Triveni’s data—answering leadership’s plain-language questions with context and action.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Don’t just tell me—fix it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Autonomous agents that execute corrective actions—like reallocating inventory, triggering collections, or alerting for compliance breaches.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Triveni’s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 S/4HANA (Finance, Inventory, Procurement, Dispatch)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1231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1231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Plant SCADA (Production, Utilization, Maintenance)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86664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86664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CRM (Key Accounts, Orders, Receivables)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22097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22097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TMS (Logistics, Fleet, Vendors)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57530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57530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Audit Portal (Compliance, Audit Findings)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392963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392963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Gov Portal (Regulatory Reporting)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41832" y="428396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88136" y="428396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Supplier Portals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41832" y="463829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88136" y="463829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Quality Management System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200+ pre-built connectors integrate SAP, SCADA, CRM, TMS, and audit systems—85% faster data integration.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SCIKIQ’s metadata engine maps business concepts—plants, buyers, inventory, compliance—across all systems.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Entity resolution and graph modeling unify Plant 360, Inventory 360, Buyer 360, and Dispatch 360 for cross-functional insight.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Lineage, quality, and access controls ensure trusted, compliant data for every business outcome.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Plant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SCADA, SAP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Inventory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SAP, SCADA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Buyer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CRM, SAP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Dispatch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SAP, TMS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Compliance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Audit Portal, SAP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These 360s are linked in the Knowledge Graph, enabling causal reasoning and autonomous action.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