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UFlex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Unify, contextualize and activate UFlex's global packaging intelligence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delivers a contextualized, AI-ready data fabric that empowers UFlex to respond faster to demand shifts, reduce margin leakage, and drive sustainable, profitable growth across its global footprint.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COO, Head of Digital Transformation, Chief Supply Chain Officer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Raw material supply lag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Production line output drops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Delayed shipment to HUL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SLA breach warning triggered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Customer complaint escalates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Board notified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Reliance Industries' PET resin delivery is delayed by 2 days, impacting production at Noida.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Audit Committee briefed on margin impact and corrective actions.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UFlex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ON-TIME ORDER FULFILMENT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91.2%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-2.5%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13.7%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DAYS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67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PLANT UTILIZATION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81%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-4%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Inventory build-up at Noida plant due to delayed shipment of BOPET film to key FMCG client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agent to reroute inventory and notify impacted customers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an 85% faster integration and 90% lower IT cost than custom builds—no-code, AI-first, and proven in complex, multi-plant manufacturing environments like UFlex.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BI tools &amp;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reporting: activates data with knowledge graphs, root-cause tracing, and autonomous agents that act, not just visualize.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fabrics/lakes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Contextualizes UFlex’s business concepts—orders, assets, customers, compliance—into actionable 360s, not just raw tables.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answer in UFlex’s real data, with explainable lineage, compliance, and agent-driven execution—no hallucinations.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Order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End-to-End Order Fulfilment Control Tower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SAP, MES, and CRM for a real-time view of order status, delays, and root-cause, enabling proactive interventions.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Receivables &amp; Working Capital Optimization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Surface overdue accounts, automate collections, and reduce DSO with agent-driven actions.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Asset &amp; Plant Utilization Analytics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asset performance, downtime, and maintenance impact on output and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PROCUREMENT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Supplier Performance &amp; Risk Management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Auto-flag underperforming vendors, recommend alternates, and protect production continuity.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Sustainability &amp; ESG Incident Response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compliance events, automate corrective actions, and ensure audit readiness.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an AI-ready, no-code data-fabric that unifies UFlex's operational and commercial data globally, slashing integration time and cost.”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Engineering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efficiency, machine data integrati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contextualizes asset and process data, enabling faster root-cause analysis and margin-saving automation.”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Chemicals Business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accelerates product data prep and compliance reporting, freeing up R&amp;D to focus on innovation.”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drives margin improvement and cash conversion by automating data-driven decisions across commercial and supply chain.”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Sustainability / ESG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ESG reporting, compliance, waste management, 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trusted, lineage-rich ESG data products and agent-driven compliance automation.”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Business Unit Heads (Flexible Packaging, Films, Aseptic)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rapid creation of customer and product 360s, powering faster innovation and market response.”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UFlex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contextual insights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Business relationships &amp; root-cause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business 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3-4 core systems (SAP, MES, CRM)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Customer, Asset, and Order 360s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Surface first cross-plant fulfilment bottlenecks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business graph linking orders, assets, vendors, and compliance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AI Copilot for root-cause and impact analysis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Simulate corrective action scenarios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Rollout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Inventory Reroute and Receivables Risk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Autonomously trigger actions in SAP and MES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margin, cash, and compliance impact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data silos to autonomous value creation in 90 days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30-day pilot: connect SAP, MES, and CRM for a live Order 360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Model your first business graph and deploy the AI Copilot for root-cause analysis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Automate value capture with Inventory Reroute and Receivables Agents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 on margin, cash, compliance, and customer trust—let’s activate your packaging data.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UFlex,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Unlock the full value of UFlex’s integrated packaging operations by connecting siloed data, surfacing actionable insights, and automating decisions across the supply chain and customer lifecycle.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UFlex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UFlex’s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ERP/SCM/FI    ·    MES    ·    CRM    ·    ESG Tracker    ·    Board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UFlex’s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UFLEX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profitable growth in global packaging and films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supply chain resilience and operational efficiency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Deepen strategic customer relationships (FMCG, pharma, etc.)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Polyplex Corporation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 SAP, MES, CRM, and supplier data for a real-time, unified view of UFlex’s global operations.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across plants, suppliers, assets, and contracts, surfacing root causes and impact chains.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Conversational, grounded insights for business leaders—no code, no jargon.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 — 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corrective and value-creating actions directly in SAP, MES, and CRM.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UFlex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UFlex's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ERP/SCM/FI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ESG Tracker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Board Portal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Supplier Portals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46227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46227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Logistics Platforms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unify SAP, MES, CRM, and supplier systems—no rip-and-replace.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concepts (orders, assets, contracts, incidents) are mapped and enriched with metadata and relationships.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Entities are deduplicated, linked, and modeled into 360s—Customer, Asset, Vendor, Compliance, and Order.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access, quality, and compliance enforced across all data products.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SAP, Order Management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MES, SAP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Order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CRM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Procurement, Supplier Portals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ESG Tracker, Board Portal, MES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connected in the Knowledge Graph, enabling root-cause analysis and autonomous action.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