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Usha International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At scale, AI is a context problem — not a model problem.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Our view: the durable advantage is a single enterprise context layer that carries the business from visibility, to explanation, to autonomous execution.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Head of AI &amp; Automation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Usha International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Signal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Predict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Maintain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Order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Demand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Impact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IoT telemetry detects an abnormal pattern on a critical asset.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Total quantified revenue impact: $2.3M — traced to one asset.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Usha International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Usha International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SERVICE LEVEL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92.4%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3.1 pts vs last wk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CUSTOMER DEMAND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41.2k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8.3% vs plan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REVENUE AT RISK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$2.3M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asset-driven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OPEN WORK ORDERS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37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12 agent-resolved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Asset AS-07 failure risk 0.78 → service delays → demand ▼ → $2.3M exposure.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Maintenance Agent dispatched · WO-5582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Usha International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Usha International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 context layer is years of integration, governance and graph engineering. We bring the platform — you bring the domain.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&amp; BI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Dashboards answer what. Only a graph + semantic layer answers why — and lets agents act.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a generic data fabric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 fabric moves data. SCIKIQ adds the business context every AI initiative needs to be trusted.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 &amp; 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Ungrounded models hallucinate. Grounded on the graph, answers are explainable and lineage-traced.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Usha International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Usha International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FINANCE   ·   Finance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Revenue-leakage &amp; 3-way match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Trace revenue impact to its operational cause; auto-resolve invoice exceptions.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OPERATIONS   ·   Operations 360 · Asset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Predict &amp; prevent disruption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See congestion and asset risk before they bite; reassign capacity autonomously.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RISK &amp; COMPLIANCE   ·   Enterprise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Explainable, auditable AI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Every number lineage-traced; policy-enforced answers for the board and regulators.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CUSTOMER   ·   Customer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360° customer context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Unify the customer across systems; act on churn and service signals in real time.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3 AI Copilot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SUPPLY CHAIN   ·   Vendor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Vendor &amp; spare intelligence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Vendor SLA, inventory and requisitions — predicted and closed-loop.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051596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051596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234476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LEADERSHIP   ·   Enterprise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One control tower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A single, live, trusted view of the business — from the top floor.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Usha International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Usha International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CIO / CDO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Platform strategy &amp; architecture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will break silos and deliver an AI-ready data foundation, reducing integration cost and accelerating digital transformation.”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CEO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EXECUTIVE SPONSOR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Growth, margin improvement, competitive differ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unlocks faster, data-driven decisions to drive revenue, margin, and agility in core and growth businesses.”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Supply Chain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Inventory turns, stockouts, working capital, 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enables real-time visibility and autonomous interventions to reduce stockouts and optimize inventory.”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CFO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Budget, payback &amp; risk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measurable reductions in data-prep and integration costs, and improves cash conversion and compliance.”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Sales &amp; Distribution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USER/CHAMPION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Channel performance, sales growth, and market 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provides a unified, AI-powered view of channel and customer performance, driving faster, targeted interventions.”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CISO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BLOCKER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Security, access &amp; compliance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ensures enterprise-grade security, lineage, and governance for all critical data assets.”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Usha International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Usha International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Conversational intelligence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Relationships &amp; context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 business model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Usha International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Enterprise Metadata Harvest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Core systems · ERP · EAM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Operational systems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Documents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→ Metadata graph · glossary · lineage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Knowledge Graph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Customer · Asset · Order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Work Order · Vendor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Service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→ Operations graph, live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AI Copilot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Why are delays increasing?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Which assets are high-risk?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Which vendors underperform?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Show revenue-leakage opportunities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Usha International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Usha International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Prove the context layer on one part of Usha International in 90 days — then scale the same backbone.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Pick one high-value domain and harvest its metadata.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Stand up the knowledge graph + a grounded copilot on it.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Ship one autonomous agent that closes a real loop.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The ask: a focused 90-day pilot and one executive sponsor.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Usha International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Usha International,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Usha International runs on dozens of systems that were never designed to talk to one another. Until that context is unified, every AI initiative quietly re-solves the same integration problem — and value stalls in proofs of concept.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Usha International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Usha International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Usha International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Usha International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Usha International’s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SAP    ·    Oracle    ·    Salesforce    ·    Maximo    ·    Ariba    ·    IoT    ·    SharePoint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Usha International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Usha International’s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USHA INTERNATIONAL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Usha International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Presentation - ushafinancial.com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USHA INTERNATIONAL LIMITED CORPORA TE SOCIAL RESPONSIBILITY ...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Average Marvel Rivals game [Suoiresnu] — Видео от Подвал Исаака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Usha International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“What is happening in my business?”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Instead of integrating systems, we integrate business concepts into one unified model — regardless of which system at Usha International they live in.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“Why is it happening?”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Enterprise 360 creates the entities; the graph creates the relationships, so AI can traverse cause to effect.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“Tell me what is happening.”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LLMs sit on top of the graph and a semantic layer, so every answer is grounded — a trusted answer, not a confident hallucination.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“Don't just tell me. Fix it.”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Agents share the same graph and semantic layer — they read the context, predict, and execute a real transaction in the source system.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Usha International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Usha International's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42032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42032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Oracle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926080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926080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Salesforce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310128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310128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Maximo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694176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694176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Ariba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4078224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4078224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IoT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462272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462272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SharePoint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no-code connectors pull from every source — no rip-and-replace, no data movement.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The metadata &amp; contextualization engine maps each field to a shared business glossary.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Entity resolution stitches records across systems into one record per real-world entity.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Lineage, quality &amp; access control attach to every entity — so the 360 is trusted.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CRM · Billing · Service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Asset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EAM · IoT · Maintenance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Operations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ERP · Scheduling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Vendor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Procurement · Contracts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Finance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ERP · GL · AP/AR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Built once, each entity 360 becomes a connected node set in the Knowledge Graph (Layer 2) — and the grounded foundation for the Copilot and Agents above.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