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Valvoline Cummins Ltd.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Contextualize every drop of data for faster growth and margin resilience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SCIKIQ enables Valvoline Cummins to activate data across plants, distributors, and OEM relationships—detecting risks, optimizing working capital, and powering agentic AI for real-time value creation.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COO, CIO, Head of Manufacturing, Head of Supply Chain, Head of Finance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Valvoline Cummins Ltd.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Raw material shipment delay at Shree Petrochem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Base oil inventory drops below safety stock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Production schedule slippage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OEM order (Tata Motors) at risk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Alternate vendor identified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Distributors notified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Shree Petrochem's base oil shipment is delayed by 2 days, flagged in SAP MM.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CRM sends real-time replenishment updates to impacted distributors.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Valvoline Cummins Ltd.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Valvoline Cummins Ltd.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PLANT UPTIME (BLENDING)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98.2%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-0.7%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DISTRIBUTOR FILL RATE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91.5%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-3.0%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GROSS MARGIN %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17.8%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-1.2%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WORKING CAPITAL DAYS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46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+4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Raw material shipment delay from Vendor 'Shree Petrochem', impacting Plant 2 output and distributor fill rate in North India.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Trigger alternate sourcing agent to replenish stock and notify impacted distributors.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Valvoline Cummins Ltd.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Valvoline Cummins Ltd.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an 85% faster integration and 60% lower TCO than custom data projects—no need to stitch SAP, CRM, and compliance data manually.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/ BI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Move beyond dashboards—SCIKIQ's knowledge graph and agents close the loop, not just visualize KPIs. Root-cause, act, and verify in one flow.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Purpose-built for manufacturing and supply chain—contextualizes plants, SKUs, and compliance for real business impact, not just data plumbing.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Grounded, explainable answers—Copilot is always connected to real SAP and compliance data, not hallucinated text.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Valvoline Cummins Ltd.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Valvoline Cummins Ltd.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SUPPLY CHAIN   ·   Plant 360, Vendor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End-to-end supply chain 360 with agentic replenishment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Detects supply disruptions, traces root cause, and autonomously triggers alternate sourcing—protecting fill rate and sales.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MANUFACTURING   ·   Plant 360, Finance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Plant output and margin control tower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Unifies plant, inventory, and order data; Copilot explains output drops and agents restore schedules in real time.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SALES &amp; OEM   ·   OEM 360, Distributor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OEM and distributor 360 for revenue protection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Links order status, fill rates, and margin—Copilot quantifies risk and agents trigger pricing or fulfillment actions.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FINANCE   ·   Finance 360, Vendor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Working capital and compliance automation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Automates cash release, dunning, and compliance checks—reducing working capital days and audit risk.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COMPLIANCE   ·   Vendor 360, Finance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Regulatory and audit risk control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Maps all certifications, filings, and audit trails—agents flag gaps and prevent violations before they occur.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Valvoline Cummins Ltd.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Valvoline Cummins Ltd.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CIO / CDO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Platform strategy &amp; architecture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a single, AI-ready data fabric that unifies VCL’s manufacturing, supply chain, and commercial data—enabling true business agility.”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Manufacturing Operations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Reducing downtime, optimizing production, and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contextual graph and agents enable predictive maintenance and rapid root-cause analysis, cutting downtime and quality costs.”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Sales &amp; Distribution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Maximizing channel performance, reducing stock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“With SCIKIQ’s Enterprise 360 and Copilot, you get real-time, actionable insights on distributor health, demand shifts, and fulfillment bottlenecks.”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CFO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Budget, payback &amp; risk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automation and data quality drive 70% lower data-prep cost and 60% lower TCO, directly impacting EBITDA and cash conversion.”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Quality &amp; Compliance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USER/BLOCKER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Regulatory compliance, auditability, and incid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lineage and governance capabilities ensure traceability, reduce compliance violations by 95%, and enable rapid incident response.”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IT / Enterprise Architecture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INFLUENCER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Stack fit &amp; standards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200+ pre-built connectors and robust security accelerate integration and de-risk IT transformation.”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Inform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Valvoline Cummins Ltd.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Valvoline Cummins Ltd.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Conversational, explainable insights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Contextual, connected data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 business visibility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Valvoline Cummins Ltd.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Connect &amp; unify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Connect SAP MM, PP, SD, WM, FI, CRM, Compliance DB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Ingest and map plants, SKUs, vendors, orders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Validate golden records and entity 360s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Graph &amp; contextualize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supply chain and margin knowledge graph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Trace incident paths and quantify impact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explainable root-cause analysis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Activate with AI &amp; agents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Copilot Q&amp;A for supply, margin, and compliance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agents for alternate sourcing, margin boost, and compliance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Measure impact on fill rate, margin, and working capital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Valvoline Cummins Ltd.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Valvoline Cummins Ltd.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Unify, contextualize, and activate your data for real business impact.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Run a 30-day pilot: connect SAP and CRM, build your first Plant and Distributor 360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Trace a real supply chain incident with Copilot and Knowledge Graph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Deploy your first agent to close the loop—quantify the impact on fill rate, margin, and cash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SCIKIQ moves the needle on growth, margin, cash, compliance, and competitive edge for Valvoline Cummins—let's prove it in 90 days.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Valvoline Cummins Ltd.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Valvoline Cummins Ltd.,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Unify supply chain, manufacturing, and customer intelligence to outpace competitors and protect margin in India's high-growth lubricants market.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Valvoline Cummins Ltd.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Valvoline Cummins Ltd.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Valvoline Cummins Ltd.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Valvoline Cummins Ltd.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Valvoline Cummins Ltd.’s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SAP MM    ·    SAP PP    ·    SAP SD    ·    SAP WM    ·    SAP FI    ·    Compliance DB    ·    CRM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Valvoline Cummins Ltd.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Valvoline Cummins Ltd.’s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VALVOLINE CUMMINS LTD.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Accelerate growth and market share in India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Protect and expand gross margin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Deliver superior value to OEMs and distributors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Castrol India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Valvoline Cummins Ltd.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Integrate SAP, plant MES, distributor portals, and CRM for unified, real-time business visibility.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is it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Model relationships across plants, products, vendors, and compliance to trace root causes and impact.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Tell me, in plain language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Conversational, explainable AI answers for plant managers, supply chain, and finance leaders.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Don't just tell me—fix it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Autonomous agents execute replenishment, compliance, and pricing actions—closing the loop.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Valvoline Cummins Ltd.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Valvoline Cummins'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MM (Materials Management)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42032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42032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PP (Production Planning)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926080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926080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SD (Sales &amp; Distribution)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310128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310128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WM (Warehouse Management)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694176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694176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FI (Finance)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4078224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4078224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Compliance DB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462272"/>
            <a:ext cx="2596896" cy="310896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462272"/>
            <a:ext cx="2340864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CRM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pre-built connectors rapidly ingest SAP, CRM, and compliance data—no rip-and-replace.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Business rules and metadata engine map plants, SKUs, vendors, and orders to real business entities.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Golden records unify multiple sources; relationships are modeled into a knowledge graph for true causality.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Lineage, quality, and compliance checks ensure trust, auditability, and regulatory alignment.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Plant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PP, SAP MM, SAP WM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Distributor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SD, CRM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OEM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SD, SAP FI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Vendor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MM, Compliance DB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Finance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FI, SAP SD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form the foundation for the Knowledge Graph, enabling causal reasoning and agentic automation.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